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notesSlides/notesSlide5.xml" ContentType="application/vnd.openxmlformats-officedocument.presentationml.notesSlide+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quickStyle5.xml" ContentType="application/vnd.openxmlformats-officedocument.drawingml.diagramStyl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46"/>
  </p:notesMasterIdLst>
  <p:sldIdLst>
    <p:sldId id="256" r:id="rId2"/>
    <p:sldId id="307" r:id="rId3"/>
    <p:sldId id="316" r:id="rId4"/>
    <p:sldId id="305" r:id="rId5"/>
    <p:sldId id="265" r:id="rId6"/>
    <p:sldId id="299" r:id="rId7"/>
    <p:sldId id="300" r:id="rId8"/>
    <p:sldId id="301" r:id="rId9"/>
    <p:sldId id="266" r:id="rId10"/>
    <p:sldId id="264" r:id="rId11"/>
    <p:sldId id="268" r:id="rId12"/>
    <p:sldId id="308" r:id="rId13"/>
    <p:sldId id="269" r:id="rId14"/>
    <p:sldId id="270" r:id="rId15"/>
    <p:sldId id="281" r:id="rId16"/>
    <p:sldId id="282" r:id="rId17"/>
    <p:sldId id="283" r:id="rId18"/>
    <p:sldId id="284" r:id="rId19"/>
    <p:sldId id="286" r:id="rId20"/>
    <p:sldId id="309" r:id="rId21"/>
    <p:sldId id="271" r:id="rId22"/>
    <p:sldId id="272" r:id="rId23"/>
    <p:sldId id="278" r:id="rId24"/>
    <p:sldId id="279" r:id="rId25"/>
    <p:sldId id="287" r:id="rId26"/>
    <p:sldId id="288" r:id="rId27"/>
    <p:sldId id="273" r:id="rId28"/>
    <p:sldId id="274" r:id="rId29"/>
    <p:sldId id="276" r:id="rId30"/>
    <p:sldId id="277" r:id="rId31"/>
    <p:sldId id="289" r:id="rId32"/>
    <p:sldId id="290" r:id="rId33"/>
    <p:sldId id="291" r:id="rId34"/>
    <p:sldId id="293" r:id="rId35"/>
    <p:sldId id="292" r:id="rId36"/>
    <p:sldId id="306" r:id="rId37"/>
    <p:sldId id="312" r:id="rId38"/>
    <p:sldId id="314" r:id="rId39"/>
    <p:sldId id="311" r:id="rId40"/>
    <p:sldId id="317" r:id="rId41"/>
    <p:sldId id="303" r:id="rId42"/>
    <p:sldId id="310" r:id="rId43"/>
    <p:sldId id="313" r:id="rId44"/>
    <p:sldId id="296" r:id="rId45"/>
  </p:sldIdLst>
  <p:sldSz cx="12192000" cy="6858000"/>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5E947D-6973-4E71-ABBE-E78357073BFD}" v="54" dt="2025-12-01T16:40:53.3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77" autoAdjust="0"/>
    <p:restoredTop sz="86400" autoAdjust="0"/>
  </p:normalViewPr>
  <p:slideViewPr>
    <p:cSldViewPr snapToGrid="0">
      <p:cViewPr varScale="1">
        <p:scale>
          <a:sx n="37" d="100"/>
          <a:sy n="37" d="100"/>
        </p:scale>
        <p:origin x="-468" y="-78"/>
      </p:cViewPr>
      <p:guideLst>
        <p:guide orient="horz" pos="2160"/>
        <p:guide pos="3840"/>
      </p:guideLst>
    </p:cSldViewPr>
  </p:slideViewPr>
  <p:outlineViewPr>
    <p:cViewPr>
      <p:scale>
        <a:sx n="33" d="100"/>
        <a:sy n="33" d="100"/>
      </p:scale>
      <p:origin x="0" y="-738"/>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gliola di Renzo Villata" userId="3bd43e91d3d2c3bd" providerId="LiveId" clId="{CFA11F2C-05BC-4C69-9623-7A412A60682A}"/>
    <pc:docChg chg="undo custSel addSld delSld modSld sldOrd">
      <pc:chgData name="Gigliola di Renzo Villata" userId="3bd43e91d3d2c3bd" providerId="LiveId" clId="{CFA11F2C-05BC-4C69-9623-7A412A60682A}" dt="2025-12-01T16:48:17.051" v="5592" actId="26606"/>
      <pc:docMkLst>
        <pc:docMk/>
      </pc:docMkLst>
      <pc:sldChg chg="addSp delSp modSp mod setBg addAnim delAnim delDesignElem">
        <pc:chgData name="Gigliola di Renzo Villata" userId="3bd43e91d3d2c3bd" providerId="LiveId" clId="{CFA11F2C-05BC-4C69-9623-7A412A60682A}" dt="2025-11-29T16:04:08.572" v="1620" actId="20577"/>
        <pc:sldMkLst>
          <pc:docMk/>
          <pc:sldMk cId="2999759931" sldId="256"/>
        </pc:sldMkLst>
        <pc:spChg chg="mod">
          <ac:chgData name="Gigliola di Renzo Villata" userId="3bd43e91d3d2c3bd" providerId="LiveId" clId="{CFA11F2C-05BC-4C69-9623-7A412A60682A}" dt="2025-11-29T10:47:29.473" v="1290" actId="26606"/>
          <ac:spMkLst>
            <pc:docMk/>
            <pc:sldMk cId="2999759931" sldId="256"/>
            <ac:spMk id="2" creationId="{00000000-0000-0000-0000-000000000000}"/>
          </ac:spMkLst>
        </pc:spChg>
        <pc:spChg chg="mod">
          <ac:chgData name="Gigliola di Renzo Villata" userId="3bd43e91d3d2c3bd" providerId="LiveId" clId="{CFA11F2C-05BC-4C69-9623-7A412A60682A}" dt="2025-11-29T16:04:08.572" v="1620" actId="20577"/>
          <ac:spMkLst>
            <pc:docMk/>
            <pc:sldMk cId="2999759931" sldId="256"/>
            <ac:spMk id="5" creationId="{00000000-0000-0000-0000-000000000000}"/>
          </ac:spMkLst>
        </pc:spChg>
        <pc:spChg chg="add">
          <ac:chgData name="Gigliola di Renzo Villata" userId="3bd43e91d3d2c3bd" providerId="LiveId" clId="{CFA11F2C-05BC-4C69-9623-7A412A60682A}" dt="2025-11-29T10:47:29.473" v="1290" actId="26606"/>
          <ac:spMkLst>
            <pc:docMk/>
            <pc:sldMk cId="2999759931" sldId="256"/>
            <ac:spMk id="23" creationId="{DEE2AD96-B495-4E06-9291-B71706F728CB}"/>
          </ac:spMkLst>
        </pc:spChg>
        <pc:spChg chg="add">
          <ac:chgData name="Gigliola di Renzo Villata" userId="3bd43e91d3d2c3bd" providerId="LiveId" clId="{CFA11F2C-05BC-4C69-9623-7A412A60682A}" dt="2025-11-29T10:47:29.473" v="1290" actId="26606"/>
          <ac:spMkLst>
            <pc:docMk/>
            <pc:sldMk cId="2999759931" sldId="256"/>
            <ac:spMk id="37" creationId="{53CF6D67-C5A8-4ADD-9E8E-1E38CA1D3166}"/>
          </ac:spMkLst>
        </pc:spChg>
        <pc:spChg chg="add">
          <ac:chgData name="Gigliola di Renzo Villata" userId="3bd43e91d3d2c3bd" providerId="LiveId" clId="{CFA11F2C-05BC-4C69-9623-7A412A60682A}" dt="2025-11-29T10:47:29.473" v="1290" actId="26606"/>
          <ac:spMkLst>
            <pc:docMk/>
            <pc:sldMk cId="2999759931" sldId="256"/>
            <ac:spMk id="39" creationId="{86909FA0-B515-4681-B7A8-FA281D133B94}"/>
          </ac:spMkLst>
        </pc:spChg>
        <pc:spChg chg="add">
          <ac:chgData name="Gigliola di Renzo Villata" userId="3bd43e91d3d2c3bd" providerId="LiveId" clId="{CFA11F2C-05BC-4C69-9623-7A412A60682A}" dt="2025-11-29T10:47:29.473" v="1290" actId="26606"/>
          <ac:spMkLst>
            <pc:docMk/>
            <pc:sldMk cId="2999759931" sldId="256"/>
            <ac:spMk id="41" creationId="{21C9FE86-FCC3-4A31-AA1C-C882262B7FE7}"/>
          </ac:spMkLst>
        </pc:spChg>
        <pc:spChg chg="add">
          <ac:chgData name="Gigliola di Renzo Villata" userId="3bd43e91d3d2c3bd" providerId="LiveId" clId="{CFA11F2C-05BC-4C69-9623-7A412A60682A}" dt="2025-11-29T10:47:29.473" v="1290" actId="26606"/>
          <ac:spMkLst>
            <pc:docMk/>
            <pc:sldMk cId="2999759931" sldId="256"/>
            <ac:spMk id="43" creationId="{7D96243B-ECED-4B71-8E06-AE9A285EAD20}"/>
          </ac:spMkLst>
        </pc:spChg>
        <pc:spChg chg="add">
          <ac:chgData name="Gigliola di Renzo Villata" userId="3bd43e91d3d2c3bd" providerId="LiveId" clId="{CFA11F2C-05BC-4C69-9623-7A412A60682A}" dt="2025-11-29T10:47:29.473" v="1290" actId="26606"/>
          <ac:spMkLst>
            <pc:docMk/>
            <pc:sldMk cId="2999759931" sldId="256"/>
            <ac:spMk id="45" creationId="{A09989E4-EFDC-4A90-A633-E0525FB4139E}"/>
          </ac:spMkLst>
        </pc:spChg>
      </pc:sldChg>
      <pc:sldChg chg="addSp delSp modSp mod setBg">
        <pc:chgData name="Gigliola di Renzo Villata" userId="3bd43e91d3d2c3bd" providerId="LiveId" clId="{CFA11F2C-05BC-4C69-9623-7A412A60682A}" dt="2025-11-29T16:45:15.652" v="2383" actId="26606"/>
        <pc:sldMkLst>
          <pc:docMk/>
          <pc:sldMk cId="1607714613" sldId="268"/>
        </pc:sldMkLst>
        <pc:spChg chg="mod">
          <ac:chgData name="Gigliola di Renzo Villata" userId="3bd43e91d3d2c3bd" providerId="LiveId" clId="{CFA11F2C-05BC-4C69-9623-7A412A60682A}" dt="2025-11-29T16:45:15.652" v="2383" actId="26606"/>
          <ac:spMkLst>
            <pc:docMk/>
            <pc:sldMk cId="1607714613" sldId="268"/>
            <ac:spMk id="2" creationId="{00000000-0000-0000-0000-000000000000}"/>
          </ac:spMkLst>
        </pc:spChg>
        <pc:spChg chg="add">
          <ac:chgData name="Gigliola di Renzo Villata" userId="3bd43e91d3d2c3bd" providerId="LiveId" clId="{CFA11F2C-05BC-4C69-9623-7A412A60682A}" dt="2025-11-29T16:45:15.652" v="2383" actId="26606"/>
          <ac:spMkLst>
            <pc:docMk/>
            <pc:sldMk cId="1607714613" sldId="268"/>
            <ac:spMk id="9" creationId="{C05CBC3C-2E5A-4839-8B9B-2E5A6ADF0F58}"/>
          </ac:spMkLst>
        </pc:spChg>
        <pc:spChg chg="add">
          <ac:chgData name="Gigliola di Renzo Villata" userId="3bd43e91d3d2c3bd" providerId="LiveId" clId="{CFA11F2C-05BC-4C69-9623-7A412A60682A}" dt="2025-11-29T16:45:15.652" v="2383" actId="26606"/>
          <ac:spMkLst>
            <pc:docMk/>
            <pc:sldMk cId="1607714613" sldId="268"/>
            <ac:spMk id="11" creationId="{DB5B423A-57CC-4C58-AA26-8E2E862B03A0}"/>
          </ac:spMkLst>
        </pc:spChg>
        <pc:graphicFrameChg chg="add">
          <ac:chgData name="Gigliola di Renzo Villata" userId="3bd43e91d3d2c3bd" providerId="LiveId" clId="{CFA11F2C-05BC-4C69-9623-7A412A60682A}" dt="2025-11-29T16:45:15.652" v="2383" actId="26606"/>
          <ac:graphicFrameMkLst>
            <pc:docMk/>
            <pc:sldMk cId="1607714613" sldId="268"/>
            <ac:graphicFrameMk id="5" creationId="{F50B0E2F-7FFD-D446-58E0-D75368AF1122}"/>
          </ac:graphicFrameMkLst>
        </pc:graphicFrameChg>
      </pc:sldChg>
      <pc:sldChg chg="addSp modSp mod setBg">
        <pc:chgData name="Gigliola di Renzo Villata" userId="3bd43e91d3d2c3bd" providerId="LiveId" clId="{CFA11F2C-05BC-4C69-9623-7A412A60682A}" dt="2025-11-29T16:46:05.803" v="2392" actId="20577"/>
        <pc:sldMkLst>
          <pc:docMk/>
          <pc:sldMk cId="2424288620" sldId="269"/>
        </pc:sldMkLst>
        <pc:spChg chg="mod">
          <ac:chgData name="Gigliola di Renzo Villata" userId="3bd43e91d3d2c3bd" providerId="LiveId" clId="{CFA11F2C-05BC-4C69-9623-7A412A60682A}" dt="2025-11-29T11:05:37.871" v="1412" actId="26606"/>
          <ac:spMkLst>
            <pc:docMk/>
            <pc:sldMk cId="2424288620" sldId="269"/>
            <ac:spMk id="2" creationId="{00000000-0000-0000-0000-000000000000}"/>
          </ac:spMkLst>
        </pc:spChg>
        <pc:spChg chg="mod">
          <ac:chgData name="Gigliola di Renzo Villata" userId="3bd43e91d3d2c3bd" providerId="LiveId" clId="{CFA11F2C-05BC-4C69-9623-7A412A60682A}" dt="2025-11-29T16:46:05.803" v="2392" actId="20577"/>
          <ac:spMkLst>
            <pc:docMk/>
            <pc:sldMk cId="2424288620" sldId="269"/>
            <ac:spMk id="3" creationId="{00000000-0000-0000-0000-000000000000}"/>
          </ac:spMkLst>
        </pc:spChg>
        <pc:spChg chg="add">
          <ac:chgData name="Gigliola di Renzo Villata" userId="3bd43e91d3d2c3bd" providerId="LiveId" clId="{CFA11F2C-05BC-4C69-9623-7A412A60682A}" dt="2025-11-29T11:05:37.871" v="1412" actId="26606"/>
          <ac:spMkLst>
            <pc:docMk/>
            <pc:sldMk cId="2424288620" sldId="269"/>
            <ac:spMk id="8" creationId="{C2554CA6-288E-4202-BC52-2E5A8F0C0AED}"/>
          </ac:spMkLst>
        </pc:spChg>
        <pc:spChg chg="add">
          <ac:chgData name="Gigliola di Renzo Villata" userId="3bd43e91d3d2c3bd" providerId="LiveId" clId="{CFA11F2C-05BC-4C69-9623-7A412A60682A}" dt="2025-11-29T11:05:37.871" v="1412" actId="26606"/>
          <ac:spMkLst>
            <pc:docMk/>
            <pc:sldMk cId="2424288620" sldId="269"/>
            <ac:spMk id="10" creationId="{B10BB131-AC8E-4A8E-A5D1-36260F720C3B}"/>
          </ac:spMkLst>
        </pc:spChg>
        <pc:spChg chg="add">
          <ac:chgData name="Gigliola di Renzo Villata" userId="3bd43e91d3d2c3bd" providerId="LiveId" clId="{CFA11F2C-05BC-4C69-9623-7A412A60682A}" dt="2025-11-29T11:05:37.871" v="1412" actId="26606"/>
          <ac:spMkLst>
            <pc:docMk/>
            <pc:sldMk cId="2424288620" sldId="269"/>
            <ac:spMk id="12" creationId="{5B7778FC-632E-4DCA-A7CB-0D7731CCF970}"/>
          </ac:spMkLst>
        </pc:spChg>
        <pc:spChg chg="add">
          <ac:chgData name="Gigliola di Renzo Villata" userId="3bd43e91d3d2c3bd" providerId="LiveId" clId="{CFA11F2C-05BC-4C69-9623-7A412A60682A}" dt="2025-11-29T11:05:37.871" v="1412" actId="26606"/>
          <ac:spMkLst>
            <pc:docMk/>
            <pc:sldMk cId="2424288620" sldId="269"/>
            <ac:spMk id="14" creationId="{FA23A907-97FB-4A8F-880A-DD77401C4296}"/>
          </ac:spMkLst>
        </pc:spChg>
      </pc:sldChg>
      <pc:sldChg chg="addSp modSp mod setBg modNotesTx">
        <pc:chgData name="Gigliola di Renzo Villata" userId="3bd43e91d3d2c3bd" providerId="LiveId" clId="{CFA11F2C-05BC-4C69-9623-7A412A60682A}" dt="2025-11-30T17:20:30.704" v="3134" actId="255"/>
        <pc:sldMkLst>
          <pc:docMk/>
          <pc:sldMk cId="604450949" sldId="270"/>
        </pc:sldMkLst>
        <pc:spChg chg="mod">
          <ac:chgData name="Gigliola di Renzo Villata" userId="3bd43e91d3d2c3bd" providerId="LiveId" clId="{CFA11F2C-05BC-4C69-9623-7A412A60682A}" dt="2025-11-29T11:08:20.340" v="1482" actId="26606"/>
          <ac:spMkLst>
            <pc:docMk/>
            <pc:sldMk cId="604450949" sldId="270"/>
            <ac:spMk id="2" creationId="{00000000-0000-0000-0000-000000000000}"/>
          </ac:spMkLst>
        </pc:spChg>
        <pc:spChg chg="mod">
          <ac:chgData name="Gigliola di Renzo Villata" userId="3bd43e91d3d2c3bd" providerId="LiveId" clId="{CFA11F2C-05BC-4C69-9623-7A412A60682A}" dt="2025-11-30T17:19:59.861" v="3133" actId="27636"/>
          <ac:spMkLst>
            <pc:docMk/>
            <pc:sldMk cId="604450949" sldId="270"/>
            <ac:spMk id="3" creationId="{00000000-0000-0000-0000-000000000000}"/>
          </ac:spMkLst>
        </pc:spChg>
        <pc:spChg chg="add">
          <ac:chgData name="Gigliola di Renzo Villata" userId="3bd43e91d3d2c3bd" providerId="LiveId" clId="{CFA11F2C-05BC-4C69-9623-7A412A60682A}" dt="2025-11-29T11:08:20.340" v="1482" actId="26606"/>
          <ac:spMkLst>
            <pc:docMk/>
            <pc:sldMk cId="604450949" sldId="270"/>
            <ac:spMk id="8" creationId="{C2554CA6-288E-4202-BC52-2E5A8F0C0AED}"/>
          </ac:spMkLst>
        </pc:spChg>
        <pc:spChg chg="add">
          <ac:chgData name="Gigliola di Renzo Villata" userId="3bd43e91d3d2c3bd" providerId="LiveId" clId="{CFA11F2C-05BC-4C69-9623-7A412A60682A}" dt="2025-11-29T11:08:20.340" v="1482" actId="26606"/>
          <ac:spMkLst>
            <pc:docMk/>
            <pc:sldMk cId="604450949" sldId="270"/>
            <ac:spMk id="10" creationId="{B10BB131-AC8E-4A8E-A5D1-36260F720C3B}"/>
          </ac:spMkLst>
        </pc:spChg>
        <pc:spChg chg="add">
          <ac:chgData name="Gigliola di Renzo Villata" userId="3bd43e91d3d2c3bd" providerId="LiveId" clId="{CFA11F2C-05BC-4C69-9623-7A412A60682A}" dt="2025-11-29T11:08:20.340" v="1482" actId="26606"/>
          <ac:spMkLst>
            <pc:docMk/>
            <pc:sldMk cId="604450949" sldId="270"/>
            <ac:spMk id="12" creationId="{5B7778FC-632E-4DCA-A7CB-0D7731CCF970}"/>
          </ac:spMkLst>
        </pc:spChg>
        <pc:spChg chg="add">
          <ac:chgData name="Gigliola di Renzo Villata" userId="3bd43e91d3d2c3bd" providerId="LiveId" clId="{CFA11F2C-05BC-4C69-9623-7A412A60682A}" dt="2025-11-29T11:08:20.340" v="1482" actId="26606"/>
          <ac:spMkLst>
            <pc:docMk/>
            <pc:sldMk cId="604450949" sldId="270"/>
            <ac:spMk id="14" creationId="{FA23A907-97FB-4A8F-880A-DD77401C4296}"/>
          </ac:spMkLst>
        </pc:spChg>
      </pc:sldChg>
      <pc:sldChg chg="addSp modSp mod setBg">
        <pc:chgData name="Gigliola di Renzo Villata" userId="3bd43e91d3d2c3bd" providerId="LiveId" clId="{CFA11F2C-05BC-4C69-9623-7A412A60682A}" dt="2025-12-01T16:17:35.024" v="4756" actId="20577"/>
        <pc:sldMkLst>
          <pc:docMk/>
          <pc:sldMk cId="2378863760" sldId="271"/>
        </pc:sldMkLst>
        <pc:spChg chg="mod">
          <ac:chgData name="Gigliola di Renzo Villata" userId="3bd43e91d3d2c3bd" providerId="LiveId" clId="{CFA11F2C-05BC-4C69-9623-7A412A60682A}" dt="2025-11-29T16:12:51.400" v="1640" actId="26606"/>
          <ac:spMkLst>
            <pc:docMk/>
            <pc:sldMk cId="2378863760" sldId="271"/>
            <ac:spMk id="2" creationId="{00000000-0000-0000-0000-000000000000}"/>
          </ac:spMkLst>
        </pc:spChg>
        <pc:spChg chg="mod">
          <ac:chgData name="Gigliola di Renzo Villata" userId="3bd43e91d3d2c3bd" providerId="LiveId" clId="{CFA11F2C-05BC-4C69-9623-7A412A60682A}" dt="2025-12-01T16:17:35.024" v="4756" actId="20577"/>
          <ac:spMkLst>
            <pc:docMk/>
            <pc:sldMk cId="2378863760" sldId="271"/>
            <ac:spMk id="3" creationId="{00000000-0000-0000-0000-000000000000}"/>
          </ac:spMkLst>
        </pc:spChg>
        <pc:spChg chg="add">
          <ac:chgData name="Gigliola di Renzo Villata" userId="3bd43e91d3d2c3bd" providerId="LiveId" clId="{CFA11F2C-05BC-4C69-9623-7A412A60682A}" dt="2025-11-29T16:12:51.400" v="1640" actId="26606"/>
          <ac:spMkLst>
            <pc:docMk/>
            <pc:sldMk cId="2378863760" sldId="271"/>
            <ac:spMk id="8" creationId="{907EF6B7-1338-4443-8C46-6A318D952DFD}"/>
          </ac:spMkLst>
        </pc:spChg>
        <pc:spChg chg="add">
          <ac:chgData name="Gigliola di Renzo Villata" userId="3bd43e91d3d2c3bd" providerId="LiveId" clId="{CFA11F2C-05BC-4C69-9623-7A412A60682A}" dt="2025-11-29T16:12:51.400" v="1640" actId="26606"/>
          <ac:spMkLst>
            <pc:docMk/>
            <pc:sldMk cId="2378863760" sldId="271"/>
            <ac:spMk id="10" creationId="{DAAE4CDD-124C-4DCF-9584-B6033B545DD5}"/>
          </ac:spMkLst>
        </pc:spChg>
        <pc:spChg chg="add">
          <ac:chgData name="Gigliola di Renzo Villata" userId="3bd43e91d3d2c3bd" providerId="LiveId" clId="{CFA11F2C-05BC-4C69-9623-7A412A60682A}" dt="2025-11-29T16:12:51.400" v="1640" actId="26606"/>
          <ac:spMkLst>
            <pc:docMk/>
            <pc:sldMk cId="2378863760" sldId="271"/>
            <ac:spMk id="12" creationId="{081E4A58-353D-44AE-B2FC-2A74E2E400F7}"/>
          </ac:spMkLst>
        </pc:spChg>
      </pc:sldChg>
      <pc:sldChg chg="addSp modSp mod setBg">
        <pc:chgData name="Gigliola di Renzo Villata" userId="3bd43e91d3d2c3bd" providerId="LiveId" clId="{CFA11F2C-05BC-4C69-9623-7A412A60682A}" dt="2025-12-01T16:19:09.322" v="4760" actId="13926"/>
        <pc:sldMkLst>
          <pc:docMk/>
          <pc:sldMk cId="3403054386" sldId="272"/>
        </pc:sldMkLst>
        <pc:spChg chg="mod">
          <ac:chgData name="Gigliola di Renzo Villata" userId="3bd43e91d3d2c3bd" providerId="LiveId" clId="{CFA11F2C-05BC-4C69-9623-7A412A60682A}" dt="2025-11-29T16:14:22.502" v="1665" actId="26606"/>
          <ac:spMkLst>
            <pc:docMk/>
            <pc:sldMk cId="3403054386" sldId="272"/>
            <ac:spMk id="2" creationId="{00000000-0000-0000-0000-000000000000}"/>
          </ac:spMkLst>
        </pc:spChg>
        <pc:spChg chg="mod">
          <ac:chgData name="Gigliola di Renzo Villata" userId="3bd43e91d3d2c3bd" providerId="LiveId" clId="{CFA11F2C-05BC-4C69-9623-7A412A60682A}" dt="2025-12-01T16:19:09.322" v="4760" actId="13926"/>
          <ac:spMkLst>
            <pc:docMk/>
            <pc:sldMk cId="3403054386" sldId="272"/>
            <ac:spMk id="3" creationId="{00000000-0000-0000-0000-000000000000}"/>
          </ac:spMkLst>
        </pc:spChg>
        <pc:spChg chg="add">
          <ac:chgData name="Gigliola di Renzo Villata" userId="3bd43e91d3d2c3bd" providerId="LiveId" clId="{CFA11F2C-05BC-4C69-9623-7A412A60682A}" dt="2025-11-29T16:14:22.502" v="1665" actId="26606"/>
          <ac:spMkLst>
            <pc:docMk/>
            <pc:sldMk cId="3403054386" sldId="272"/>
            <ac:spMk id="8" creationId="{907EF6B7-1338-4443-8C46-6A318D952DFD}"/>
          </ac:spMkLst>
        </pc:spChg>
        <pc:spChg chg="add">
          <ac:chgData name="Gigliola di Renzo Villata" userId="3bd43e91d3d2c3bd" providerId="LiveId" clId="{CFA11F2C-05BC-4C69-9623-7A412A60682A}" dt="2025-11-29T16:14:22.502" v="1665" actId="26606"/>
          <ac:spMkLst>
            <pc:docMk/>
            <pc:sldMk cId="3403054386" sldId="272"/>
            <ac:spMk id="10" creationId="{DAAE4CDD-124C-4DCF-9584-B6033B545DD5}"/>
          </ac:spMkLst>
        </pc:spChg>
        <pc:spChg chg="add">
          <ac:chgData name="Gigliola di Renzo Villata" userId="3bd43e91d3d2c3bd" providerId="LiveId" clId="{CFA11F2C-05BC-4C69-9623-7A412A60682A}" dt="2025-11-29T16:14:22.502" v="1665" actId="26606"/>
          <ac:spMkLst>
            <pc:docMk/>
            <pc:sldMk cId="3403054386" sldId="272"/>
            <ac:spMk id="12" creationId="{081E4A58-353D-44AE-B2FC-2A74E2E400F7}"/>
          </ac:spMkLst>
        </pc:spChg>
      </pc:sldChg>
      <pc:sldChg chg="modSp mod">
        <pc:chgData name="Gigliola di Renzo Villata" userId="3bd43e91d3d2c3bd" providerId="LiveId" clId="{CFA11F2C-05BC-4C69-9623-7A412A60682A}" dt="2025-11-29T10:46:04.877" v="1285" actId="27636"/>
        <pc:sldMkLst>
          <pc:docMk/>
          <pc:sldMk cId="211269003" sldId="273"/>
        </pc:sldMkLst>
        <pc:spChg chg="mod">
          <ac:chgData name="Gigliola di Renzo Villata" userId="3bd43e91d3d2c3bd" providerId="LiveId" clId="{CFA11F2C-05BC-4C69-9623-7A412A60682A}" dt="2025-11-29T10:32:24.337" v="1255" actId="113"/>
          <ac:spMkLst>
            <pc:docMk/>
            <pc:sldMk cId="211269003" sldId="273"/>
            <ac:spMk id="2" creationId="{00000000-0000-0000-0000-000000000000}"/>
          </ac:spMkLst>
        </pc:spChg>
        <pc:spChg chg="mod">
          <ac:chgData name="Gigliola di Renzo Villata" userId="3bd43e91d3d2c3bd" providerId="LiveId" clId="{CFA11F2C-05BC-4C69-9623-7A412A60682A}" dt="2025-11-29T10:46:04.877" v="1285" actId="27636"/>
          <ac:spMkLst>
            <pc:docMk/>
            <pc:sldMk cId="211269003" sldId="273"/>
            <ac:spMk id="3" creationId="{00000000-0000-0000-0000-000000000000}"/>
          </ac:spMkLst>
        </pc:spChg>
      </pc:sldChg>
      <pc:sldChg chg="addSp delSp modSp mod setBg">
        <pc:chgData name="Gigliola di Renzo Villata" userId="3bd43e91d3d2c3bd" providerId="LiveId" clId="{CFA11F2C-05BC-4C69-9623-7A412A60682A}" dt="2025-12-01T16:25:18.645" v="4937" actId="13926"/>
        <pc:sldMkLst>
          <pc:docMk/>
          <pc:sldMk cId="877273155" sldId="274"/>
        </pc:sldMkLst>
        <pc:spChg chg="mod">
          <ac:chgData name="Gigliola di Renzo Villata" userId="3bd43e91d3d2c3bd" providerId="LiveId" clId="{CFA11F2C-05BC-4C69-9623-7A412A60682A}" dt="2025-11-29T16:20:37.467" v="1727" actId="20577"/>
          <ac:spMkLst>
            <pc:docMk/>
            <pc:sldMk cId="877273155" sldId="274"/>
            <ac:spMk id="2" creationId="{00000000-0000-0000-0000-000000000000}"/>
          </ac:spMkLst>
        </pc:spChg>
        <pc:spChg chg="mod">
          <ac:chgData name="Gigliola di Renzo Villata" userId="3bd43e91d3d2c3bd" providerId="LiveId" clId="{CFA11F2C-05BC-4C69-9623-7A412A60682A}" dt="2025-12-01T16:25:18.645" v="4937" actId="13926"/>
          <ac:spMkLst>
            <pc:docMk/>
            <pc:sldMk cId="877273155" sldId="274"/>
            <ac:spMk id="3" creationId="{00000000-0000-0000-0000-000000000000}"/>
          </ac:spMkLst>
        </pc:spChg>
        <pc:spChg chg="add">
          <ac:chgData name="Gigliola di Renzo Villata" userId="3bd43e91d3d2c3bd" providerId="LiveId" clId="{CFA11F2C-05BC-4C69-9623-7A412A60682A}" dt="2025-11-29T16:20:31.440" v="1726" actId="26606"/>
          <ac:spMkLst>
            <pc:docMk/>
            <pc:sldMk cId="877273155" sldId="274"/>
            <ac:spMk id="17" creationId="{907EF6B7-1338-4443-8C46-6A318D952DFD}"/>
          </ac:spMkLst>
        </pc:spChg>
        <pc:spChg chg="add">
          <ac:chgData name="Gigliola di Renzo Villata" userId="3bd43e91d3d2c3bd" providerId="LiveId" clId="{CFA11F2C-05BC-4C69-9623-7A412A60682A}" dt="2025-11-29T16:20:31.440" v="1726" actId="26606"/>
          <ac:spMkLst>
            <pc:docMk/>
            <pc:sldMk cId="877273155" sldId="274"/>
            <ac:spMk id="19" creationId="{DAAE4CDD-124C-4DCF-9584-B6033B545DD5}"/>
          </ac:spMkLst>
        </pc:spChg>
        <pc:spChg chg="add">
          <ac:chgData name="Gigliola di Renzo Villata" userId="3bd43e91d3d2c3bd" providerId="LiveId" clId="{CFA11F2C-05BC-4C69-9623-7A412A60682A}" dt="2025-11-29T16:20:31.440" v="1726" actId="26606"/>
          <ac:spMkLst>
            <pc:docMk/>
            <pc:sldMk cId="877273155" sldId="274"/>
            <ac:spMk id="21" creationId="{081E4A58-353D-44AE-B2FC-2A74E2E400F7}"/>
          </ac:spMkLst>
        </pc:spChg>
      </pc:sldChg>
      <pc:sldChg chg="addSp modSp mod setBg">
        <pc:chgData name="Gigliola di Renzo Villata" userId="3bd43e91d3d2c3bd" providerId="LiveId" clId="{CFA11F2C-05BC-4C69-9623-7A412A60682A}" dt="2025-12-01T16:26:06.165" v="4939" actId="13926"/>
        <pc:sldMkLst>
          <pc:docMk/>
          <pc:sldMk cId="2673530327" sldId="276"/>
        </pc:sldMkLst>
        <pc:spChg chg="mod">
          <ac:chgData name="Gigliola di Renzo Villata" userId="3bd43e91d3d2c3bd" providerId="LiveId" clId="{CFA11F2C-05BC-4C69-9623-7A412A60682A}" dt="2025-11-29T16:20:56.793" v="1728" actId="26606"/>
          <ac:spMkLst>
            <pc:docMk/>
            <pc:sldMk cId="2673530327" sldId="276"/>
            <ac:spMk id="2" creationId="{00000000-0000-0000-0000-000000000000}"/>
          </ac:spMkLst>
        </pc:spChg>
        <pc:spChg chg="mod">
          <ac:chgData name="Gigliola di Renzo Villata" userId="3bd43e91d3d2c3bd" providerId="LiveId" clId="{CFA11F2C-05BC-4C69-9623-7A412A60682A}" dt="2025-12-01T16:26:06.165" v="4939" actId="13926"/>
          <ac:spMkLst>
            <pc:docMk/>
            <pc:sldMk cId="2673530327" sldId="276"/>
            <ac:spMk id="3" creationId="{00000000-0000-0000-0000-000000000000}"/>
          </ac:spMkLst>
        </pc:spChg>
        <pc:spChg chg="add">
          <ac:chgData name="Gigliola di Renzo Villata" userId="3bd43e91d3d2c3bd" providerId="LiveId" clId="{CFA11F2C-05BC-4C69-9623-7A412A60682A}" dt="2025-11-29T16:20:56.793" v="1728" actId="26606"/>
          <ac:spMkLst>
            <pc:docMk/>
            <pc:sldMk cId="2673530327" sldId="276"/>
            <ac:spMk id="8" creationId="{907EF6B7-1338-4443-8C46-6A318D952DFD}"/>
          </ac:spMkLst>
        </pc:spChg>
        <pc:spChg chg="add">
          <ac:chgData name="Gigliola di Renzo Villata" userId="3bd43e91d3d2c3bd" providerId="LiveId" clId="{CFA11F2C-05BC-4C69-9623-7A412A60682A}" dt="2025-11-29T16:20:56.793" v="1728" actId="26606"/>
          <ac:spMkLst>
            <pc:docMk/>
            <pc:sldMk cId="2673530327" sldId="276"/>
            <ac:spMk id="10" creationId="{DAAE4CDD-124C-4DCF-9584-B6033B545DD5}"/>
          </ac:spMkLst>
        </pc:spChg>
        <pc:spChg chg="add">
          <ac:chgData name="Gigliola di Renzo Villata" userId="3bd43e91d3d2c3bd" providerId="LiveId" clId="{CFA11F2C-05BC-4C69-9623-7A412A60682A}" dt="2025-11-29T16:20:56.793" v="1728" actId="26606"/>
          <ac:spMkLst>
            <pc:docMk/>
            <pc:sldMk cId="2673530327" sldId="276"/>
            <ac:spMk id="12" creationId="{081E4A58-353D-44AE-B2FC-2A74E2E400F7}"/>
          </ac:spMkLst>
        </pc:spChg>
      </pc:sldChg>
      <pc:sldChg chg="modSp mod">
        <pc:chgData name="Gigliola di Renzo Villata" userId="3bd43e91d3d2c3bd" providerId="LiveId" clId="{CFA11F2C-05BC-4C69-9623-7A412A60682A}" dt="2025-12-01T16:27:12.712" v="4943" actId="207"/>
        <pc:sldMkLst>
          <pc:docMk/>
          <pc:sldMk cId="2421112775" sldId="277"/>
        </pc:sldMkLst>
        <pc:spChg chg="mod">
          <ac:chgData name="Gigliola di Renzo Villata" userId="3bd43e91d3d2c3bd" providerId="LiveId" clId="{CFA11F2C-05BC-4C69-9623-7A412A60682A}" dt="2025-11-29T10:46:04.883" v="1286" actId="27636"/>
          <ac:spMkLst>
            <pc:docMk/>
            <pc:sldMk cId="2421112775" sldId="277"/>
            <ac:spMk id="2" creationId="{00000000-0000-0000-0000-000000000000}"/>
          </ac:spMkLst>
        </pc:spChg>
        <pc:spChg chg="mod">
          <ac:chgData name="Gigliola di Renzo Villata" userId="3bd43e91d3d2c3bd" providerId="LiveId" clId="{CFA11F2C-05BC-4C69-9623-7A412A60682A}" dt="2025-12-01T16:27:12.712" v="4943" actId="207"/>
          <ac:spMkLst>
            <pc:docMk/>
            <pc:sldMk cId="2421112775" sldId="277"/>
            <ac:spMk id="3" creationId="{00000000-0000-0000-0000-000000000000}"/>
          </ac:spMkLst>
        </pc:spChg>
      </pc:sldChg>
      <pc:sldChg chg="addSp modSp mod ord setBg">
        <pc:chgData name="Gigliola di Renzo Villata" userId="3bd43e91d3d2c3bd" providerId="LiveId" clId="{CFA11F2C-05BC-4C69-9623-7A412A60682A}" dt="2025-12-01T16:21:18.276" v="4929" actId="13926"/>
        <pc:sldMkLst>
          <pc:docMk/>
          <pc:sldMk cId="1348665487" sldId="278"/>
        </pc:sldMkLst>
        <pc:spChg chg="mod">
          <ac:chgData name="Gigliola di Renzo Villata" userId="3bd43e91d3d2c3bd" providerId="LiveId" clId="{CFA11F2C-05BC-4C69-9623-7A412A60682A}" dt="2025-11-29T16:15:23.298" v="1699" actId="26606"/>
          <ac:spMkLst>
            <pc:docMk/>
            <pc:sldMk cId="1348665487" sldId="278"/>
            <ac:spMk id="2" creationId="{00000000-0000-0000-0000-000000000000}"/>
          </ac:spMkLst>
        </pc:spChg>
        <pc:spChg chg="mod">
          <ac:chgData name="Gigliola di Renzo Villata" userId="3bd43e91d3d2c3bd" providerId="LiveId" clId="{CFA11F2C-05BC-4C69-9623-7A412A60682A}" dt="2025-12-01T16:21:18.276" v="4929" actId="13926"/>
          <ac:spMkLst>
            <pc:docMk/>
            <pc:sldMk cId="1348665487" sldId="278"/>
            <ac:spMk id="3" creationId="{00000000-0000-0000-0000-000000000000}"/>
          </ac:spMkLst>
        </pc:spChg>
        <pc:spChg chg="add">
          <ac:chgData name="Gigliola di Renzo Villata" userId="3bd43e91d3d2c3bd" providerId="LiveId" clId="{CFA11F2C-05BC-4C69-9623-7A412A60682A}" dt="2025-11-29T16:15:23.298" v="1699" actId="26606"/>
          <ac:spMkLst>
            <pc:docMk/>
            <pc:sldMk cId="1348665487" sldId="278"/>
            <ac:spMk id="8" creationId="{907EF6B7-1338-4443-8C46-6A318D952DFD}"/>
          </ac:spMkLst>
        </pc:spChg>
        <pc:spChg chg="add">
          <ac:chgData name="Gigliola di Renzo Villata" userId="3bd43e91d3d2c3bd" providerId="LiveId" clId="{CFA11F2C-05BC-4C69-9623-7A412A60682A}" dt="2025-11-29T16:15:23.298" v="1699" actId="26606"/>
          <ac:spMkLst>
            <pc:docMk/>
            <pc:sldMk cId="1348665487" sldId="278"/>
            <ac:spMk id="10" creationId="{DAAE4CDD-124C-4DCF-9584-B6033B545DD5}"/>
          </ac:spMkLst>
        </pc:spChg>
        <pc:spChg chg="add">
          <ac:chgData name="Gigliola di Renzo Villata" userId="3bd43e91d3d2c3bd" providerId="LiveId" clId="{CFA11F2C-05BC-4C69-9623-7A412A60682A}" dt="2025-11-29T16:15:23.298" v="1699" actId="26606"/>
          <ac:spMkLst>
            <pc:docMk/>
            <pc:sldMk cId="1348665487" sldId="278"/>
            <ac:spMk id="12" creationId="{081E4A58-353D-44AE-B2FC-2A74E2E400F7}"/>
          </ac:spMkLst>
        </pc:spChg>
      </pc:sldChg>
      <pc:sldChg chg="addSp modSp mod ord setBg">
        <pc:chgData name="Gigliola di Renzo Villata" userId="3bd43e91d3d2c3bd" providerId="LiveId" clId="{CFA11F2C-05BC-4C69-9623-7A412A60682A}" dt="2025-12-01T16:23:14.641" v="4933" actId="13926"/>
        <pc:sldMkLst>
          <pc:docMk/>
          <pc:sldMk cId="3995153084" sldId="279"/>
        </pc:sldMkLst>
        <pc:spChg chg="mod">
          <ac:chgData name="Gigliola di Renzo Villata" userId="3bd43e91d3d2c3bd" providerId="LiveId" clId="{CFA11F2C-05BC-4C69-9623-7A412A60682A}" dt="2025-11-29T16:17:22.971" v="1714" actId="26606"/>
          <ac:spMkLst>
            <pc:docMk/>
            <pc:sldMk cId="3995153084" sldId="279"/>
            <ac:spMk id="2" creationId="{00000000-0000-0000-0000-000000000000}"/>
          </ac:spMkLst>
        </pc:spChg>
        <pc:spChg chg="mod">
          <ac:chgData name="Gigliola di Renzo Villata" userId="3bd43e91d3d2c3bd" providerId="LiveId" clId="{CFA11F2C-05BC-4C69-9623-7A412A60682A}" dt="2025-12-01T16:23:14.641" v="4933" actId="13926"/>
          <ac:spMkLst>
            <pc:docMk/>
            <pc:sldMk cId="3995153084" sldId="279"/>
            <ac:spMk id="3" creationId="{00000000-0000-0000-0000-000000000000}"/>
          </ac:spMkLst>
        </pc:spChg>
        <pc:spChg chg="add">
          <ac:chgData name="Gigliola di Renzo Villata" userId="3bd43e91d3d2c3bd" providerId="LiveId" clId="{CFA11F2C-05BC-4C69-9623-7A412A60682A}" dt="2025-11-29T16:17:22.971" v="1714" actId="26606"/>
          <ac:spMkLst>
            <pc:docMk/>
            <pc:sldMk cId="3995153084" sldId="279"/>
            <ac:spMk id="8" creationId="{907EF6B7-1338-4443-8C46-6A318D952DFD}"/>
          </ac:spMkLst>
        </pc:spChg>
        <pc:spChg chg="add">
          <ac:chgData name="Gigliola di Renzo Villata" userId="3bd43e91d3d2c3bd" providerId="LiveId" clId="{CFA11F2C-05BC-4C69-9623-7A412A60682A}" dt="2025-11-29T16:17:22.971" v="1714" actId="26606"/>
          <ac:spMkLst>
            <pc:docMk/>
            <pc:sldMk cId="3995153084" sldId="279"/>
            <ac:spMk id="10" creationId="{DAAE4CDD-124C-4DCF-9584-B6033B545DD5}"/>
          </ac:spMkLst>
        </pc:spChg>
        <pc:spChg chg="add">
          <ac:chgData name="Gigliola di Renzo Villata" userId="3bd43e91d3d2c3bd" providerId="LiveId" clId="{CFA11F2C-05BC-4C69-9623-7A412A60682A}" dt="2025-11-29T16:17:22.971" v="1714" actId="26606"/>
          <ac:spMkLst>
            <pc:docMk/>
            <pc:sldMk cId="3995153084" sldId="279"/>
            <ac:spMk id="12" creationId="{081E4A58-353D-44AE-B2FC-2A74E2E400F7}"/>
          </ac:spMkLst>
        </pc:spChg>
      </pc:sldChg>
      <pc:sldChg chg="addSp delSp modSp mod ord setBg setClrOvrMap delDesignElem">
        <pc:chgData name="Gigliola di Renzo Villata" userId="3bd43e91d3d2c3bd" providerId="LiveId" clId="{CFA11F2C-05BC-4C69-9623-7A412A60682A}" dt="2025-11-30T17:22:03.527" v="3141" actId="113"/>
        <pc:sldMkLst>
          <pc:docMk/>
          <pc:sldMk cId="1710540826" sldId="281"/>
        </pc:sldMkLst>
        <pc:spChg chg="mod">
          <ac:chgData name="Gigliola di Renzo Villata" userId="3bd43e91d3d2c3bd" providerId="LiveId" clId="{CFA11F2C-05BC-4C69-9623-7A412A60682A}" dt="2025-11-29T11:09:38.150" v="1495" actId="26606"/>
          <ac:spMkLst>
            <pc:docMk/>
            <pc:sldMk cId="1710540826" sldId="281"/>
            <ac:spMk id="2" creationId="{00000000-0000-0000-0000-000000000000}"/>
          </ac:spMkLst>
        </pc:spChg>
        <pc:spChg chg="mod">
          <ac:chgData name="Gigliola di Renzo Villata" userId="3bd43e91d3d2c3bd" providerId="LiveId" clId="{CFA11F2C-05BC-4C69-9623-7A412A60682A}" dt="2025-11-30T17:22:03.527" v="3141" actId="113"/>
          <ac:spMkLst>
            <pc:docMk/>
            <pc:sldMk cId="1710540826" sldId="281"/>
            <ac:spMk id="3" creationId="{00000000-0000-0000-0000-000000000000}"/>
          </ac:spMkLst>
        </pc:spChg>
        <pc:spChg chg="add">
          <ac:chgData name="Gigliola di Renzo Villata" userId="3bd43e91d3d2c3bd" providerId="LiveId" clId="{CFA11F2C-05BC-4C69-9623-7A412A60682A}" dt="2025-11-29T11:09:38.150" v="1495" actId="26606"/>
          <ac:spMkLst>
            <pc:docMk/>
            <pc:sldMk cId="1710540826" sldId="281"/>
            <ac:spMk id="5" creationId="{C2554CA6-288E-4202-BC52-2E5A8F0C0AED}"/>
          </ac:spMkLst>
        </pc:spChg>
        <pc:spChg chg="add">
          <ac:chgData name="Gigliola di Renzo Villata" userId="3bd43e91d3d2c3bd" providerId="LiveId" clId="{CFA11F2C-05BC-4C69-9623-7A412A60682A}" dt="2025-11-29T11:09:38.150" v="1495" actId="26606"/>
          <ac:spMkLst>
            <pc:docMk/>
            <pc:sldMk cId="1710540826" sldId="281"/>
            <ac:spMk id="6" creationId="{B10BB131-AC8E-4A8E-A5D1-36260F720C3B}"/>
          </ac:spMkLst>
        </pc:spChg>
        <pc:spChg chg="add">
          <ac:chgData name="Gigliola di Renzo Villata" userId="3bd43e91d3d2c3bd" providerId="LiveId" clId="{CFA11F2C-05BC-4C69-9623-7A412A60682A}" dt="2025-11-29T11:09:38.150" v="1495" actId="26606"/>
          <ac:spMkLst>
            <pc:docMk/>
            <pc:sldMk cId="1710540826" sldId="281"/>
            <ac:spMk id="12" creationId="{5B7778FC-632E-4DCA-A7CB-0D7731CCF970}"/>
          </ac:spMkLst>
        </pc:spChg>
        <pc:spChg chg="add">
          <ac:chgData name="Gigliola di Renzo Villata" userId="3bd43e91d3d2c3bd" providerId="LiveId" clId="{CFA11F2C-05BC-4C69-9623-7A412A60682A}" dt="2025-11-29T11:09:38.150" v="1495" actId="26606"/>
          <ac:spMkLst>
            <pc:docMk/>
            <pc:sldMk cId="1710540826" sldId="281"/>
            <ac:spMk id="14" creationId="{FA23A907-97FB-4A8F-880A-DD77401C4296}"/>
          </ac:spMkLst>
        </pc:spChg>
      </pc:sldChg>
      <pc:sldChg chg="addSp modSp mod setBg">
        <pc:chgData name="Gigliola di Renzo Villata" userId="3bd43e91d3d2c3bd" providerId="LiveId" clId="{CFA11F2C-05BC-4C69-9623-7A412A60682A}" dt="2025-11-29T11:11:09.968" v="1571" actId="26606"/>
        <pc:sldMkLst>
          <pc:docMk/>
          <pc:sldMk cId="1510440349" sldId="282"/>
        </pc:sldMkLst>
        <pc:spChg chg="mod">
          <ac:chgData name="Gigliola di Renzo Villata" userId="3bd43e91d3d2c3bd" providerId="LiveId" clId="{CFA11F2C-05BC-4C69-9623-7A412A60682A}" dt="2025-11-29T11:11:09.968" v="1571" actId="26606"/>
          <ac:spMkLst>
            <pc:docMk/>
            <pc:sldMk cId="1510440349" sldId="282"/>
            <ac:spMk id="2" creationId="{00000000-0000-0000-0000-000000000000}"/>
          </ac:spMkLst>
        </pc:spChg>
        <pc:spChg chg="mod">
          <ac:chgData name="Gigliola di Renzo Villata" userId="3bd43e91d3d2c3bd" providerId="LiveId" clId="{CFA11F2C-05BC-4C69-9623-7A412A60682A}" dt="2025-11-29T11:11:09.968" v="1571" actId="26606"/>
          <ac:spMkLst>
            <pc:docMk/>
            <pc:sldMk cId="1510440349" sldId="282"/>
            <ac:spMk id="5" creationId="{00000000-0000-0000-0000-000000000000}"/>
          </ac:spMkLst>
        </pc:spChg>
        <pc:spChg chg="add">
          <ac:chgData name="Gigliola di Renzo Villata" userId="3bd43e91d3d2c3bd" providerId="LiveId" clId="{CFA11F2C-05BC-4C69-9623-7A412A60682A}" dt="2025-11-29T11:11:09.968" v="1571" actId="26606"/>
          <ac:spMkLst>
            <pc:docMk/>
            <pc:sldMk cId="1510440349" sldId="282"/>
            <ac:spMk id="10" creationId="{C2554CA6-288E-4202-BC52-2E5A8F0C0AED}"/>
          </ac:spMkLst>
        </pc:spChg>
        <pc:spChg chg="add">
          <ac:chgData name="Gigliola di Renzo Villata" userId="3bd43e91d3d2c3bd" providerId="LiveId" clId="{CFA11F2C-05BC-4C69-9623-7A412A60682A}" dt="2025-11-29T11:11:09.968" v="1571" actId="26606"/>
          <ac:spMkLst>
            <pc:docMk/>
            <pc:sldMk cId="1510440349" sldId="282"/>
            <ac:spMk id="12" creationId="{B10BB131-AC8E-4A8E-A5D1-36260F720C3B}"/>
          </ac:spMkLst>
        </pc:spChg>
        <pc:spChg chg="add">
          <ac:chgData name="Gigliola di Renzo Villata" userId="3bd43e91d3d2c3bd" providerId="LiveId" clId="{CFA11F2C-05BC-4C69-9623-7A412A60682A}" dt="2025-11-29T11:11:09.968" v="1571" actId="26606"/>
          <ac:spMkLst>
            <pc:docMk/>
            <pc:sldMk cId="1510440349" sldId="282"/>
            <ac:spMk id="14" creationId="{5B7778FC-632E-4DCA-A7CB-0D7731CCF970}"/>
          </ac:spMkLst>
        </pc:spChg>
        <pc:spChg chg="add">
          <ac:chgData name="Gigliola di Renzo Villata" userId="3bd43e91d3d2c3bd" providerId="LiveId" clId="{CFA11F2C-05BC-4C69-9623-7A412A60682A}" dt="2025-11-29T11:11:09.968" v="1571" actId="26606"/>
          <ac:spMkLst>
            <pc:docMk/>
            <pc:sldMk cId="1510440349" sldId="282"/>
            <ac:spMk id="16" creationId="{FA23A907-97FB-4A8F-880A-DD77401C4296}"/>
          </ac:spMkLst>
        </pc:spChg>
      </pc:sldChg>
      <pc:sldChg chg="addSp delSp modSp mod setBg">
        <pc:chgData name="Gigliola di Renzo Villata" userId="3bd43e91d3d2c3bd" providerId="LiveId" clId="{CFA11F2C-05BC-4C69-9623-7A412A60682A}" dt="2025-11-29T10:59:38.349" v="1322" actId="26606"/>
        <pc:sldMkLst>
          <pc:docMk/>
          <pc:sldMk cId="3926264285" sldId="283"/>
        </pc:sldMkLst>
        <pc:spChg chg="mod">
          <ac:chgData name="Gigliola di Renzo Villata" userId="3bd43e91d3d2c3bd" providerId="LiveId" clId="{CFA11F2C-05BC-4C69-9623-7A412A60682A}" dt="2025-11-29T10:59:38.349" v="1322" actId="26606"/>
          <ac:spMkLst>
            <pc:docMk/>
            <pc:sldMk cId="3926264285" sldId="283"/>
            <ac:spMk id="2" creationId="{00000000-0000-0000-0000-000000000000}"/>
          </ac:spMkLst>
        </pc:spChg>
        <pc:spChg chg="add">
          <ac:chgData name="Gigliola di Renzo Villata" userId="3bd43e91d3d2c3bd" providerId="LiveId" clId="{CFA11F2C-05BC-4C69-9623-7A412A60682A}" dt="2025-11-29T10:59:38.349" v="1322" actId="26606"/>
          <ac:spMkLst>
            <pc:docMk/>
            <pc:sldMk cId="3926264285" sldId="283"/>
            <ac:spMk id="28" creationId="{C05CBC3C-2E5A-4839-8B9B-2E5A6ADF0F58}"/>
          </ac:spMkLst>
        </pc:spChg>
        <pc:spChg chg="add">
          <ac:chgData name="Gigliola di Renzo Villata" userId="3bd43e91d3d2c3bd" providerId="LiveId" clId="{CFA11F2C-05BC-4C69-9623-7A412A60682A}" dt="2025-11-29T10:59:38.349" v="1322" actId="26606"/>
          <ac:spMkLst>
            <pc:docMk/>
            <pc:sldMk cId="3926264285" sldId="283"/>
            <ac:spMk id="29" creationId="{DB5B423A-57CC-4C58-AA26-8E2E862B03A0}"/>
          </ac:spMkLst>
        </pc:spChg>
        <pc:graphicFrameChg chg="add">
          <ac:chgData name="Gigliola di Renzo Villata" userId="3bd43e91d3d2c3bd" providerId="LiveId" clId="{CFA11F2C-05BC-4C69-9623-7A412A60682A}" dt="2025-11-29T10:59:38.349" v="1322" actId="26606"/>
          <ac:graphicFrameMkLst>
            <pc:docMk/>
            <pc:sldMk cId="3926264285" sldId="283"/>
            <ac:graphicFrameMk id="30" creationId="{900DCBC6-4164-C519-CE93-9822DA92797F}"/>
          </ac:graphicFrameMkLst>
        </pc:graphicFrameChg>
      </pc:sldChg>
      <pc:sldChg chg="addSp modSp mod setBg">
        <pc:chgData name="Gigliola di Renzo Villata" userId="3bd43e91d3d2c3bd" providerId="LiveId" clId="{CFA11F2C-05BC-4C69-9623-7A412A60682A}" dt="2025-11-30T17:23:29.053" v="3169" actId="1036"/>
        <pc:sldMkLst>
          <pc:docMk/>
          <pc:sldMk cId="2161458993" sldId="284"/>
        </pc:sldMkLst>
        <pc:spChg chg="mod">
          <ac:chgData name="Gigliola di Renzo Villata" userId="3bd43e91d3d2c3bd" providerId="LiveId" clId="{CFA11F2C-05BC-4C69-9623-7A412A60682A}" dt="2025-11-29T11:12:56.176" v="1579" actId="26606"/>
          <ac:spMkLst>
            <pc:docMk/>
            <pc:sldMk cId="2161458993" sldId="284"/>
            <ac:spMk id="2" creationId="{00000000-0000-0000-0000-000000000000}"/>
          </ac:spMkLst>
        </pc:spChg>
        <pc:spChg chg="mod">
          <ac:chgData name="Gigliola di Renzo Villata" userId="3bd43e91d3d2c3bd" providerId="LiveId" clId="{CFA11F2C-05BC-4C69-9623-7A412A60682A}" dt="2025-11-30T17:23:29.053" v="3169" actId="1036"/>
          <ac:spMkLst>
            <pc:docMk/>
            <pc:sldMk cId="2161458993" sldId="284"/>
            <ac:spMk id="3" creationId="{00000000-0000-0000-0000-000000000000}"/>
          </ac:spMkLst>
        </pc:spChg>
        <pc:spChg chg="add">
          <ac:chgData name="Gigliola di Renzo Villata" userId="3bd43e91d3d2c3bd" providerId="LiveId" clId="{CFA11F2C-05BC-4C69-9623-7A412A60682A}" dt="2025-11-29T11:12:56.176" v="1579" actId="26606"/>
          <ac:spMkLst>
            <pc:docMk/>
            <pc:sldMk cId="2161458993" sldId="284"/>
            <ac:spMk id="8" creationId="{C2554CA6-288E-4202-BC52-2E5A8F0C0AED}"/>
          </ac:spMkLst>
        </pc:spChg>
        <pc:spChg chg="add">
          <ac:chgData name="Gigliola di Renzo Villata" userId="3bd43e91d3d2c3bd" providerId="LiveId" clId="{CFA11F2C-05BC-4C69-9623-7A412A60682A}" dt="2025-11-29T11:12:56.176" v="1579" actId="26606"/>
          <ac:spMkLst>
            <pc:docMk/>
            <pc:sldMk cId="2161458993" sldId="284"/>
            <ac:spMk id="10" creationId="{B10BB131-AC8E-4A8E-A5D1-36260F720C3B}"/>
          </ac:spMkLst>
        </pc:spChg>
        <pc:spChg chg="add">
          <ac:chgData name="Gigliola di Renzo Villata" userId="3bd43e91d3d2c3bd" providerId="LiveId" clId="{CFA11F2C-05BC-4C69-9623-7A412A60682A}" dt="2025-11-29T11:12:56.176" v="1579" actId="26606"/>
          <ac:spMkLst>
            <pc:docMk/>
            <pc:sldMk cId="2161458993" sldId="284"/>
            <ac:spMk id="12" creationId="{5B7778FC-632E-4DCA-A7CB-0D7731CCF970}"/>
          </ac:spMkLst>
        </pc:spChg>
        <pc:spChg chg="add">
          <ac:chgData name="Gigliola di Renzo Villata" userId="3bd43e91d3d2c3bd" providerId="LiveId" clId="{CFA11F2C-05BC-4C69-9623-7A412A60682A}" dt="2025-11-29T11:12:56.176" v="1579" actId="26606"/>
          <ac:spMkLst>
            <pc:docMk/>
            <pc:sldMk cId="2161458993" sldId="284"/>
            <ac:spMk id="14" creationId="{FA23A907-97FB-4A8F-880A-DD77401C4296}"/>
          </ac:spMkLst>
        </pc:spChg>
      </pc:sldChg>
      <pc:sldChg chg="addSp delSp modSp mod setBg">
        <pc:chgData name="Gigliola di Renzo Villata" userId="3bd43e91d3d2c3bd" providerId="LiveId" clId="{CFA11F2C-05BC-4C69-9623-7A412A60682A}" dt="2025-11-29T11:14:51.584" v="1601" actId="26606"/>
        <pc:sldMkLst>
          <pc:docMk/>
          <pc:sldMk cId="1980175764" sldId="286"/>
        </pc:sldMkLst>
        <pc:spChg chg="mod">
          <ac:chgData name="Gigliola di Renzo Villata" userId="3bd43e91d3d2c3bd" providerId="LiveId" clId="{CFA11F2C-05BC-4C69-9623-7A412A60682A}" dt="2025-11-29T11:14:51.584" v="1601" actId="26606"/>
          <ac:spMkLst>
            <pc:docMk/>
            <pc:sldMk cId="1980175764" sldId="286"/>
            <ac:spMk id="2" creationId="{00000000-0000-0000-0000-000000000000}"/>
          </ac:spMkLst>
        </pc:spChg>
        <pc:spChg chg="mod">
          <ac:chgData name="Gigliola di Renzo Villata" userId="3bd43e91d3d2c3bd" providerId="LiveId" clId="{CFA11F2C-05BC-4C69-9623-7A412A60682A}" dt="2025-11-29T11:14:51.584" v="1601" actId="26606"/>
          <ac:spMkLst>
            <pc:docMk/>
            <pc:sldMk cId="1980175764" sldId="286"/>
            <ac:spMk id="3" creationId="{00000000-0000-0000-0000-000000000000}"/>
          </ac:spMkLst>
        </pc:spChg>
        <pc:spChg chg="add">
          <ac:chgData name="Gigliola di Renzo Villata" userId="3bd43e91d3d2c3bd" providerId="LiveId" clId="{CFA11F2C-05BC-4C69-9623-7A412A60682A}" dt="2025-11-29T11:14:51.584" v="1601" actId="26606"/>
          <ac:spMkLst>
            <pc:docMk/>
            <pc:sldMk cId="1980175764" sldId="286"/>
            <ac:spMk id="33" creationId="{907EF6B7-1338-4443-8C46-6A318D952DFD}"/>
          </ac:spMkLst>
        </pc:spChg>
        <pc:spChg chg="add">
          <ac:chgData name="Gigliola di Renzo Villata" userId="3bd43e91d3d2c3bd" providerId="LiveId" clId="{CFA11F2C-05BC-4C69-9623-7A412A60682A}" dt="2025-11-29T11:14:51.584" v="1601" actId="26606"/>
          <ac:spMkLst>
            <pc:docMk/>
            <pc:sldMk cId="1980175764" sldId="286"/>
            <ac:spMk id="34" creationId="{DAAE4CDD-124C-4DCF-9584-B6033B545DD5}"/>
          </ac:spMkLst>
        </pc:spChg>
        <pc:spChg chg="add">
          <ac:chgData name="Gigliola di Renzo Villata" userId="3bd43e91d3d2c3bd" providerId="LiveId" clId="{CFA11F2C-05BC-4C69-9623-7A412A60682A}" dt="2025-11-29T11:14:51.584" v="1601" actId="26606"/>
          <ac:spMkLst>
            <pc:docMk/>
            <pc:sldMk cId="1980175764" sldId="286"/>
            <ac:spMk id="35" creationId="{081E4A58-353D-44AE-B2FC-2A74E2E400F7}"/>
          </ac:spMkLst>
        </pc:spChg>
      </pc:sldChg>
      <pc:sldChg chg="addSp modSp mod setBg">
        <pc:chgData name="Gigliola di Renzo Villata" userId="3bd43e91d3d2c3bd" providerId="LiveId" clId="{CFA11F2C-05BC-4C69-9623-7A412A60682A}" dt="2025-11-29T16:18:43.429" v="1719" actId="26606"/>
        <pc:sldMkLst>
          <pc:docMk/>
          <pc:sldMk cId="3160660712" sldId="287"/>
        </pc:sldMkLst>
        <pc:spChg chg="mod">
          <ac:chgData name="Gigliola di Renzo Villata" userId="3bd43e91d3d2c3bd" providerId="LiveId" clId="{CFA11F2C-05BC-4C69-9623-7A412A60682A}" dt="2025-11-29T16:18:43.429" v="1719" actId="26606"/>
          <ac:spMkLst>
            <pc:docMk/>
            <pc:sldMk cId="3160660712" sldId="287"/>
            <ac:spMk id="2" creationId="{00000000-0000-0000-0000-000000000000}"/>
          </ac:spMkLst>
        </pc:spChg>
        <pc:spChg chg="mod">
          <ac:chgData name="Gigliola di Renzo Villata" userId="3bd43e91d3d2c3bd" providerId="LiveId" clId="{CFA11F2C-05BC-4C69-9623-7A412A60682A}" dt="2025-11-29T16:18:43.429" v="1719" actId="26606"/>
          <ac:spMkLst>
            <pc:docMk/>
            <pc:sldMk cId="3160660712" sldId="287"/>
            <ac:spMk id="3" creationId="{00000000-0000-0000-0000-000000000000}"/>
          </ac:spMkLst>
        </pc:spChg>
        <pc:spChg chg="add">
          <ac:chgData name="Gigliola di Renzo Villata" userId="3bd43e91d3d2c3bd" providerId="LiveId" clId="{CFA11F2C-05BC-4C69-9623-7A412A60682A}" dt="2025-11-29T16:18:43.429" v="1719" actId="26606"/>
          <ac:spMkLst>
            <pc:docMk/>
            <pc:sldMk cId="3160660712" sldId="287"/>
            <ac:spMk id="8" creationId="{907EF6B7-1338-4443-8C46-6A318D952DFD}"/>
          </ac:spMkLst>
        </pc:spChg>
        <pc:spChg chg="add">
          <ac:chgData name="Gigliola di Renzo Villata" userId="3bd43e91d3d2c3bd" providerId="LiveId" clId="{CFA11F2C-05BC-4C69-9623-7A412A60682A}" dt="2025-11-29T16:18:43.429" v="1719" actId="26606"/>
          <ac:spMkLst>
            <pc:docMk/>
            <pc:sldMk cId="3160660712" sldId="287"/>
            <ac:spMk id="10" creationId="{DAAE4CDD-124C-4DCF-9584-B6033B545DD5}"/>
          </ac:spMkLst>
        </pc:spChg>
        <pc:spChg chg="add">
          <ac:chgData name="Gigliola di Renzo Villata" userId="3bd43e91d3d2c3bd" providerId="LiveId" clId="{CFA11F2C-05BC-4C69-9623-7A412A60682A}" dt="2025-11-29T16:18:43.429" v="1719" actId="26606"/>
          <ac:spMkLst>
            <pc:docMk/>
            <pc:sldMk cId="3160660712" sldId="287"/>
            <ac:spMk id="12" creationId="{081E4A58-353D-44AE-B2FC-2A74E2E400F7}"/>
          </ac:spMkLst>
        </pc:spChg>
      </pc:sldChg>
      <pc:sldChg chg="addSp modSp mod setBg">
        <pc:chgData name="Gigliola di Renzo Villata" userId="3bd43e91d3d2c3bd" providerId="LiveId" clId="{CFA11F2C-05BC-4C69-9623-7A412A60682A}" dt="2025-11-30T17:27:00.372" v="3190" actId="14100"/>
        <pc:sldMkLst>
          <pc:docMk/>
          <pc:sldMk cId="4021397510" sldId="288"/>
        </pc:sldMkLst>
        <pc:spChg chg="mod">
          <ac:chgData name="Gigliola di Renzo Villata" userId="3bd43e91d3d2c3bd" providerId="LiveId" clId="{CFA11F2C-05BC-4C69-9623-7A412A60682A}" dt="2025-11-30T17:25:58.013" v="3183" actId="26606"/>
          <ac:spMkLst>
            <pc:docMk/>
            <pc:sldMk cId="4021397510" sldId="288"/>
            <ac:spMk id="2" creationId="{00000000-0000-0000-0000-000000000000}"/>
          </ac:spMkLst>
        </pc:spChg>
        <pc:spChg chg="mod">
          <ac:chgData name="Gigliola di Renzo Villata" userId="3bd43e91d3d2c3bd" providerId="LiveId" clId="{CFA11F2C-05BC-4C69-9623-7A412A60682A}" dt="2025-11-30T17:27:00.372" v="3190" actId="14100"/>
          <ac:spMkLst>
            <pc:docMk/>
            <pc:sldMk cId="4021397510" sldId="288"/>
            <ac:spMk id="3" creationId="{00000000-0000-0000-0000-000000000000}"/>
          </ac:spMkLst>
        </pc:spChg>
        <pc:spChg chg="add">
          <ac:chgData name="Gigliola di Renzo Villata" userId="3bd43e91d3d2c3bd" providerId="LiveId" clId="{CFA11F2C-05BC-4C69-9623-7A412A60682A}" dt="2025-11-30T17:25:58.013" v="3183" actId="26606"/>
          <ac:spMkLst>
            <pc:docMk/>
            <pc:sldMk cId="4021397510" sldId="288"/>
            <ac:spMk id="8" creationId="{DEE2AD96-B495-4E06-9291-B71706F728CB}"/>
          </ac:spMkLst>
        </pc:spChg>
        <pc:spChg chg="add">
          <ac:chgData name="Gigliola di Renzo Villata" userId="3bd43e91d3d2c3bd" providerId="LiveId" clId="{CFA11F2C-05BC-4C69-9623-7A412A60682A}" dt="2025-11-30T17:25:58.013" v="3183" actId="26606"/>
          <ac:spMkLst>
            <pc:docMk/>
            <pc:sldMk cId="4021397510" sldId="288"/>
            <ac:spMk id="10" creationId="{53CF6D67-C5A8-4ADD-9E8E-1E38CA1D3166}"/>
          </ac:spMkLst>
        </pc:spChg>
        <pc:spChg chg="add">
          <ac:chgData name="Gigliola di Renzo Villata" userId="3bd43e91d3d2c3bd" providerId="LiveId" clId="{CFA11F2C-05BC-4C69-9623-7A412A60682A}" dt="2025-11-30T17:25:58.013" v="3183" actId="26606"/>
          <ac:spMkLst>
            <pc:docMk/>
            <pc:sldMk cId="4021397510" sldId="288"/>
            <ac:spMk id="12" creationId="{86909FA0-B515-4681-B7A8-FA281D133B94}"/>
          </ac:spMkLst>
        </pc:spChg>
        <pc:spChg chg="add">
          <ac:chgData name="Gigliola di Renzo Villata" userId="3bd43e91d3d2c3bd" providerId="LiveId" clId="{CFA11F2C-05BC-4C69-9623-7A412A60682A}" dt="2025-11-30T17:25:58.013" v="3183" actId="26606"/>
          <ac:spMkLst>
            <pc:docMk/>
            <pc:sldMk cId="4021397510" sldId="288"/>
            <ac:spMk id="14" creationId="{21C9FE86-FCC3-4A31-AA1C-C882262B7FE7}"/>
          </ac:spMkLst>
        </pc:spChg>
        <pc:spChg chg="add">
          <ac:chgData name="Gigliola di Renzo Villata" userId="3bd43e91d3d2c3bd" providerId="LiveId" clId="{CFA11F2C-05BC-4C69-9623-7A412A60682A}" dt="2025-11-30T17:25:58.013" v="3183" actId="26606"/>
          <ac:spMkLst>
            <pc:docMk/>
            <pc:sldMk cId="4021397510" sldId="288"/>
            <ac:spMk id="16" creationId="{7D96243B-ECED-4B71-8E06-AE9A285EAD20}"/>
          </ac:spMkLst>
        </pc:spChg>
        <pc:spChg chg="add">
          <ac:chgData name="Gigliola di Renzo Villata" userId="3bd43e91d3d2c3bd" providerId="LiveId" clId="{CFA11F2C-05BC-4C69-9623-7A412A60682A}" dt="2025-11-30T17:25:58.013" v="3183" actId="26606"/>
          <ac:spMkLst>
            <pc:docMk/>
            <pc:sldMk cId="4021397510" sldId="288"/>
            <ac:spMk id="18" creationId="{A09989E4-EFDC-4A90-A633-E0525FB4139E}"/>
          </ac:spMkLst>
        </pc:spChg>
      </pc:sldChg>
      <pc:sldChg chg="modSp mod">
        <pc:chgData name="Gigliola di Renzo Villata" userId="3bd43e91d3d2c3bd" providerId="LiveId" clId="{CFA11F2C-05BC-4C69-9623-7A412A60682A}" dt="2025-12-01T16:28:34.698" v="4946" actId="13926"/>
        <pc:sldMkLst>
          <pc:docMk/>
          <pc:sldMk cId="2999859125" sldId="289"/>
        </pc:sldMkLst>
        <pc:spChg chg="mod">
          <ac:chgData name="Gigliola di Renzo Villata" userId="3bd43e91d3d2c3bd" providerId="LiveId" clId="{CFA11F2C-05BC-4C69-9623-7A412A60682A}" dt="2025-11-29T10:46:04.677" v="1280"/>
          <ac:spMkLst>
            <pc:docMk/>
            <pc:sldMk cId="2999859125" sldId="289"/>
            <ac:spMk id="2" creationId="{00000000-0000-0000-0000-000000000000}"/>
          </ac:spMkLst>
        </pc:spChg>
        <pc:spChg chg="mod">
          <ac:chgData name="Gigliola di Renzo Villata" userId="3bd43e91d3d2c3bd" providerId="LiveId" clId="{CFA11F2C-05BC-4C69-9623-7A412A60682A}" dt="2025-12-01T16:28:34.698" v="4946" actId="13926"/>
          <ac:spMkLst>
            <pc:docMk/>
            <pc:sldMk cId="2999859125" sldId="289"/>
            <ac:spMk id="3" creationId="{00000000-0000-0000-0000-000000000000}"/>
          </ac:spMkLst>
        </pc:spChg>
      </pc:sldChg>
      <pc:sldChg chg="addSp modSp mod setBg">
        <pc:chgData name="Gigliola di Renzo Villata" userId="3bd43e91d3d2c3bd" providerId="LiveId" clId="{CFA11F2C-05BC-4C69-9623-7A412A60682A}" dt="2025-12-01T16:29:08.979" v="4947" actId="13926"/>
        <pc:sldMkLst>
          <pc:docMk/>
          <pc:sldMk cId="1492613431" sldId="290"/>
        </pc:sldMkLst>
        <pc:spChg chg="mod">
          <ac:chgData name="Gigliola di Renzo Villata" userId="3bd43e91d3d2c3bd" providerId="LiveId" clId="{CFA11F2C-05BC-4C69-9623-7A412A60682A}" dt="2025-11-29T16:24:07.647" v="1751" actId="26606"/>
          <ac:spMkLst>
            <pc:docMk/>
            <pc:sldMk cId="1492613431" sldId="290"/>
            <ac:spMk id="2" creationId="{00000000-0000-0000-0000-000000000000}"/>
          </ac:spMkLst>
        </pc:spChg>
        <pc:spChg chg="mod">
          <ac:chgData name="Gigliola di Renzo Villata" userId="3bd43e91d3d2c3bd" providerId="LiveId" clId="{CFA11F2C-05BC-4C69-9623-7A412A60682A}" dt="2025-12-01T16:29:08.979" v="4947" actId="13926"/>
          <ac:spMkLst>
            <pc:docMk/>
            <pc:sldMk cId="1492613431" sldId="290"/>
            <ac:spMk id="3" creationId="{00000000-0000-0000-0000-000000000000}"/>
          </ac:spMkLst>
        </pc:spChg>
        <pc:spChg chg="add">
          <ac:chgData name="Gigliola di Renzo Villata" userId="3bd43e91d3d2c3bd" providerId="LiveId" clId="{CFA11F2C-05BC-4C69-9623-7A412A60682A}" dt="2025-11-29T16:24:07.647" v="1751" actId="26606"/>
          <ac:spMkLst>
            <pc:docMk/>
            <pc:sldMk cId="1492613431" sldId="290"/>
            <ac:spMk id="8" creationId="{DEE2AD96-B495-4E06-9291-B71706F728CB}"/>
          </ac:spMkLst>
        </pc:spChg>
        <pc:spChg chg="add">
          <ac:chgData name="Gigliola di Renzo Villata" userId="3bd43e91d3d2c3bd" providerId="LiveId" clId="{CFA11F2C-05BC-4C69-9623-7A412A60682A}" dt="2025-11-29T16:24:07.647" v="1751" actId="26606"/>
          <ac:spMkLst>
            <pc:docMk/>
            <pc:sldMk cId="1492613431" sldId="290"/>
            <ac:spMk id="10" creationId="{53CF6D67-C5A8-4ADD-9E8E-1E38CA1D3166}"/>
          </ac:spMkLst>
        </pc:spChg>
        <pc:spChg chg="add">
          <ac:chgData name="Gigliola di Renzo Villata" userId="3bd43e91d3d2c3bd" providerId="LiveId" clId="{CFA11F2C-05BC-4C69-9623-7A412A60682A}" dt="2025-11-29T16:24:07.647" v="1751" actId="26606"/>
          <ac:spMkLst>
            <pc:docMk/>
            <pc:sldMk cId="1492613431" sldId="290"/>
            <ac:spMk id="12" creationId="{86909FA0-B515-4681-B7A8-FA281D133B94}"/>
          </ac:spMkLst>
        </pc:spChg>
        <pc:spChg chg="add">
          <ac:chgData name="Gigliola di Renzo Villata" userId="3bd43e91d3d2c3bd" providerId="LiveId" clId="{CFA11F2C-05BC-4C69-9623-7A412A60682A}" dt="2025-11-29T16:24:07.647" v="1751" actId="26606"/>
          <ac:spMkLst>
            <pc:docMk/>
            <pc:sldMk cId="1492613431" sldId="290"/>
            <ac:spMk id="14" creationId="{21C9FE86-FCC3-4A31-AA1C-C882262B7FE7}"/>
          </ac:spMkLst>
        </pc:spChg>
        <pc:spChg chg="add">
          <ac:chgData name="Gigliola di Renzo Villata" userId="3bd43e91d3d2c3bd" providerId="LiveId" clId="{CFA11F2C-05BC-4C69-9623-7A412A60682A}" dt="2025-11-29T16:24:07.647" v="1751" actId="26606"/>
          <ac:spMkLst>
            <pc:docMk/>
            <pc:sldMk cId="1492613431" sldId="290"/>
            <ac:spMk id="16" creationId="{7D96243B-ECED-4B71-8E06-AE9A285EAD20}"/>
          </ac:spMkLst>
        </pc:spChg>
        <pc:spChg chg="add">
          <ac:chgData name="Gigliola di Renzo Villata" userId="3bd43e91d3d2c3bd" providerId="LiveId" clId="{CFA11F2C-05BC-4C69-9623-7A412A60682A}" dt="2025-11-29T16:24:07.647" v="1751" actId="26606"/>
          <ac:spMkLst>
            <pc:docMk/>
            <pc:sldMk cId="1492613431" sldId="290"/>
            <ac:spMk id="18" creationId="{A09989E4-EFDC-4A90-A633-E0525FB4139E}"/>
          </ac:spMkLst>
        </pc:spChg>
      </pc:sldChg>
      <pc:sldChg chg="modSp mod">
        <pc:chgData name="Gigliola di Renzo Villata" userId="3bd43e91d3d2c3bd" providerId="LiveId" clId="{CFA11F2C-05BC-4C69-9623-7A412A60682A}" dt="2025-11-29T16:24:30.700" v="1752" actId="20577"/>
        <pc:sldMkLst>
          <pc:docMk/>
          <pc:sldMk cId="1265425298" sldId="291"/>
        </pc:sldMkLst>
        <pc:spChg chg="mod">
          <ac:chgData name="Gigliola di Renzo Villata" userId="3bd43e91d3d2c3bd" providerId="LiveId" clId="{CFA11F2C-05BC-4C69-9623-7A412A60682A}" dt="2025-11-29T10:46:04.677" v="1280"/>
          <ac:spMkLst>
            <pc:docMk/>
            <pc:sldMk cId="1265425298" sldId="291"/>
            <ac:spMk id="2" creationId="{00000000-0000-0000-0000-000000000000}"/>
          </ac:spMkLst>
        </pc:spChg>
        <pc:spChg chg="mod">
          <ac:chgData name="Gigliola di Renzo Villata" userId="3bd43e91d3d2c3bd" providerId="LiveId" clId="{CFA11F2C-05BC-4C69-9623-7A412A60682A}" dt="2025-11-29T16:24:30.700" v="1752" actId="20577"/>
          <ac:spMkLst>
            <pc:docMk/>
            <pc:sldMk cId="1265425298" sldId="291"/>
            <ac:spMk id="3" creationId="{00000000-0000-0000-0000-000000000000}"/>
          </ac:spMkLst>
        </pc:spChg>
      </pc:sldChg>
      <pc:sldChg chg="modSp mod ord">
        <pc:chgData name="Gigliola di Renzo Villata" userId="3bd43e91d3d2c3bd" providerId="LiveId" clId="{CFA11F2C-05BC-4C69-9623-7A412A60682A}" dt="2025-11-29T16:26:31.016" v="1761" actId="20577"/>
        <pc:sldMkLst>
          <pc:docMk/>
          <pc:sldMk cId="2105784260" sldId="292"/>
        </pc:sldMkLst>
        <pc:spChg chg="mod">
          <ac:chgData name="Gigliola di Renzo Villata" userId="3bd43e91d3d2c3bd" providerId="LiveId" clId="{CFA11F2C-05BC-4C69-9623-7A412A60682A}" dt="2025-11-29T10:46:04.677" v="1280"/>
          <ac:spMkLst>
            <pc:docMk/>
            <pc:sldMk cId="2105784260" sldId="292"/>
            <ac:spMk id="2" creationId="{00000000-0000-0000-0000-000000000000}"/>
          </ac:spMkLst>
        </pc:spChg>
        <pc:spChg chg="mod">
          <ac:chgData name="Gigliola di Renzo Villata" userId="3bd43e91d3d2c3bd" providerId="LiveId" clId="{CFA11F2C-05BC-4C69-9623-7A412A60682A}" dt="2025-11-29T16:26:31.016" v="1761" actId="20577"/>
          <ac:spMkLst>
            <pc:docMk/>
            <pc:sldMk cId="2105784260" sldId="292"/>
            <ac:spMk id="3" creationId="{00000000-0000-0000-0000-000000000000}"/>
          </ac:spMkLst>
        </pc:spChg>
      </pc:sldChg>
      <pc:sldChg chg="modSp mod">
        <pc:chgData name="Gigliola di Renzo Villata" userId="3bd43e91d3d2c3bd" providerId="LiveId" clId="{CFA11F2C-05BC-4C69-9623-7A412A60682A}" dt="2025-11-29T16:25:33.736" v="1756" actId="20577"/>
        <pc:sldMkLst>
          <pc:docMk/>
          <pc:sldMk cId="4114560631" sldId="293"/>
        </pc:sldMkLst>
        <pc:spChg chg="mod">
          <ac:chgData name="Gigliola di Renzo Villata" userId="3bd43e91d3d2c3bd" providerId="LiveId" clId="{CFA11F2C-05BC-4C69-9623-7A412A60682A}" dt="2025-11-29T10:46:04.677" v="1280"/>
          <ac:spMkLst>
            <pc:docMk/>
            <pc:sldMk cId="4114560631" sldId="293"/>
            <ac:spMk id="2" creationId="{00000000-0000-0000-0000-000000000000}"/>
          </ac:spMkLst>
        </pc:spChg>
        <pc:spChg chg="mod">
          <ac:chgData name="Gigliola di Renzo Villata" userId="3bd43e91d3d2c3bd" providerId="LiveId" clId="{CFA11F2C-05BC-4C69-9623-7A412A60682A}" dt="2025-11-29T16:25:33.736" v="1756" actId="20577"/>
          <ac:spMkLst>
            <pc:docMk/>
            <pc:sldMk cId="4114560631" sldId="293"/>
            <ac:spMk id="3" creationId="{00000000-0000-0000-0000-000000000000}"/>
          </ac:spMkLst>
        </pc:spChg>
      </pc:sldChg>
      <pc:sldChg chg="addSp delSp modSp del mod setBg setClrOvrMap delDesignElem">
        <pc:chgData name="Gigliola di Renzo Villata" userId="3bd43e91d3d2c3bd" providerId="LiveId" clId="{CFA11F2C-05BC-4C69-9623-7A412A60682A}" dt="2025-12-01T07:55:31.186" v="3899" actId="2696"/>
        <pc:sldMkLst>
          <pc:docMk/>
          <pc:sldMk cId="3151123505" sldId="294"/>
        </pc:sldMkLst>
      </pc:sldChg>
      <pc:sldChg chg="addSp delSp modSp mod setBg addAnim delAnim">
        <pc:chgData name="Gigliola di Renzo Villata" userId="3bd43e91d3d2c3bd" providerId="LiveId" clId="{CFA11F2C-05BC-4C69-9623-7A412A60682A}" dt="2025-11-29T16:39:25.446" v="2364"/>
        <pc:sldMkLst>
          <pc:docMk/>
          <pc:sldMk cId="2096312496" sldId="296"/>
        </pc:sldMkLst>
        <pc:spChg chg="mod">
          <ac:chgData name="Gigliola di Renzo Villata" userId="3bd43e91d3d2c3bd" providerId="LiveId" clId="{CFA11F2C-05BC-4C69-9623-7A412A60682A}" dt="2025-11-29T16:39:25.446" v="2363" actId="26606"/>
          <ac:spMkLst>
            <pc:docMk/>
            <pc:sldMk cId="2096312496" sldId="296"/>
            <ac:spMk id="30722" creationId="{00000000-0000-0000-0000-000000000000}"/>
          </ac:spMkLst>
        </pc:spChg>
        <pc:spChg chg="mod">
          <ac:chgData name="Gigliola di Renzo Villata" userId="3bd43e91d3d2c3bd" providerId="LiveId" clId="{CFA11F2C-05BC-4C69-9623-7A412A60682A}" dt="2025-11-29T16:39:25.446" v="2363" actId="26606"/>
          <ac:spMkLst>
            <pc:docMk/>
            <pc:sldMk cId="2096312496" sldId="296"/>
            <ac:spMk id="30723" creationId="{00000000-0000-0000-0000-000000000000}"/>
          </ac:spMkLst>
        </pc:spChg>
        <pc:spChg chg="add">
          <ac:chgData name="Gigliola di Renzo Villata" userId="3bd43e91d3d2c3bd" providerId="LiveId" clId="{CFA11F2C-05BC-4C69-9623-7A412A60682A}" dt="2025-11-29T16:39:25.446" v="2363" actId="26606"/>
          <ac:spMkLst>
            <pc:docMk/>
            <pc:sldMk cId="2096312496" sldId="296"/>
            <ac:spMk id="30728" creationId="{56D63398-EEE4-4E6A-BEF3-E92924A2821E}"/>
          </ac:spMkLst>
        </pc:spChg>
        <pc:spChg chg="add">
          <ac:chgData name="Gigliola di Renzo Villata" userId="3bd43e91d3d2c3bd" providerId="LiveId" clId="{CFA11F2C-05BC-4C69-9623-7A412A60682A}" dt="2025-11-29T16:39:25.446" v="2363" actId="26606"/>
          <ac:spMkLst>
            <pc:docMk/>
            <pc:sldMk cId="2096312496" sldId="296"/>
            <ac:spMk id="30730" creationId="{5CEAD642-85CF-4750-8432-7C80C901F001}"/>
          </ac:spMkLst>
        </pc:spChg>
        <pc:spChg chg="add">
          <ac:chgData name="Gigliola di Renzo Villata" userId="3bd43e91d3d2c3bd" providerId="LiveId" clId="{CFA11F2C-05BC-4C69-9623-7A412A60682A}" dt="2025-11-29T16:39:25.446" v="2363" actId="26606"/>
          <ac:spMkLst>
            <pc:docMk/>
            <pc:sldMk cId="2096312496" sldId="296"/>
            <ac:spMk id="30732" creationId="{C6804B24-17AC-406D-9636-1332F5DF9AE7}"/>
          </ac:spMkLst>
        </pc:spChg>
        <pc:spChg chg="add">
          <ac:chgData name="Gigliola di Renzo Villata" userId="3bd43e91d3d2c3bd" providerId="LiveId" clId="{CFA11F2C-05BC-4C69-9623-7A412A60682A}" dt="2025-11-29T16:39:25.446" v="2363" actId="26606"/>
          <ac:spMkLst>
            <pc:docMk/>
            <pc:sldMk cId="2096312496" sldId="296"/>
            <ac:spMk id="30734" creationId="{730D8B3B-9B80-4025-B934-26DC7D7CD231}"/>
          </ac:spMkLst>
        </pc:spChg>
        <pc:spChg chg="add">
          <ac:chgData name="Gigliola di Renzo Villata" userId="3bd43e91d3d2c3bd" providerId="LiveId" clId="{CFA11F2C-05BC-4C69-9623-7A412A60682A}" dt="2025-11-29T16:39:25.446" v="2363" actId="26606"/>
          <ac:spMkLst>
            <pc:docMk/>
            <pc:sldMk cId="2096312496" sldId="296"/>
            <ac:spMk id="30736" creationId="{B5A1B09C-1565-46F8-B70F-621C5EB48A09}"/>
          </ac:spMkLst>
        </pc:spChg>
        <pc:spChg chg="add">
          <ac:chgData name="Gigliola di Renzo Villata" userId="3bd43e91d3d2c3bd" providerId="LiveId" clId="{CFA11F2C-05BC-4C69-9623-7A412A60682A}" dt="2025-11-29T16:39:25.446" v="2363" actId="26606"/>
          <ac:spMkLst>
            <pc:docMk/>
            <pc:sldMk cId="2096312496" sldId="296"/>
            <ac:spMk id="30738" creationId="{570DF94D-F28F-435E-AD56-C40FC99AFAA1}"/>
          </ac:spMkLst>
        </pc:spChg>
        <pc:spChg chg="add">
          <ac:chgData name="Gigliola di Renzo Villata" userId="3bd43e91d3d2c3bd" providerId="LiveId" clId="{CFA11F2C-05BC-4C69-9623-7A412A60682A}" dt="2025-11-29T16:39:25.446" v="2363" actId="26606"/>
          <ac:spMkLst>
            <pc:docMk/>
            <pc:sldMk cId="2096312496" sldId="296"/>
            <ac:spMk id="30740" creationId="{84F952EE-9AAE-4D81-BF98-35DF71334053}"/>
          </ac:spMkLst>
        </pc:spChg>
      </pc:sldChg>
      <pc:sldChg chg="delSp delDesignElem">
        <pc:chgData name="Gigliola di Renzo Villata" userId="3bd43e91d3d2c3bd" providerId="LiveId" clId="{CFA11F2C-05BC-4C69-9623-7A412A60682A}" dt="2025-11-29T10:46:04.677" v="1280"/>
        <pc:sldMkLst>
          <pc:docMk/>
          <pc:sldMk cId="3622878030" sldId="299"/>
        </pc:sldMkLst>
      </pc:sldChg>
      <pc:sldChg chg="modSp">
        <pc:chgData name="Gigliola di Renzo Villata" userId="3bd43e91d3d2c3bd" providerId="LiveId" clId="{CFA11F2C-05BC-4C69-9623-7A412A60682A}" dt="2025-11-29T10:50:43.622" v="1303" actId="1076"/>
        <pc:sldMkLst>
          <pc:docMk/>
          <pc:sldMk cId="3170997290" sldId="300"/>
        </pc:sldMkLst>
        <pc:picChg chg="mod">
          <ac:chgData name="Gigliola di Renzo Villata" userId="3bd43e91d3d2c3bd" providerId="LiveId" clId="{CFA11F2C-05BC-4C69-9623-7A412A60682A}" dt="2025-11-29T10:50:43.622" v="1303" actId="1076"/>
          <ac:picMkLst>
            <pc:docMk/>
            <pc:sldMk cId="3170997290" sldId="300"/>
            <ac:picMk id="7171" creationId="{00000000-0000-0000-0000-000000000000}"/>
          </ac:picMkLst>
        </pc:picChg>
      </pc:sldChg>
      <pc:sldChg chg="delSp add setBg delDesignElem">
        <pc:chgData name="Gigliola di Renzo Villata" userId="3bd43e91d3d2c3bd" providerId="LiveId" clId="{CFA11F2C-05BC-4C69-9623-7A412A60682A}" dt="2025-12-01T16:40:53.392" v="5091"/>
        <pc:sldMkLst>
          <pc:docMk/>
          <pc:sldMk cId="513443162" sldId="303"/>
        </pc:sldMkLst>
        <pc:spChg chg="del">
          <ac:chgData name="Gigliola di Renzo Villata" userId="3bd43e91d3d2c3bd" providerId="LiveId" clId="{CFA11F2C-05BC-4C69-9623-7A412A60682A}" dt="2025-12-01T16:40:53.392" v="5091"/>
          <ac:spMkLst>
            <pc:docMk/>
            <pc:sldMk cId="513443162" sldId="303"/>
            <ac:spMk id="9" creationId="{BACC6370-2D7E-4714-9D71-7542949D7D5D}"/>
          </ac:spMkLst>
        </pc:spChg>
        <pc:spChg chg="del">
          <ac:chgData name="Gigliola di Renzo Villata" userId="3bd43e91d3d2c3bd" providerId="LiveId" clId="{CFA11F2C-05BC-4C69-9623-7A412A60682A}" dt="2025-12-01T16:40:53.392" v="5091"/>
          <ac:spMkLst>
            <pc:docMk/>
            <pc:sldMk cId="513443162" sldId="303"/>
            <ac:spMk id="11" creationId="{256B2C21-A230-48C0-8DF1-C46611373C44}"/>
          </ac:spMkLst>
        </pc:spChg>
        <pc:spChg chg="del">
          <ac:chgData name="Gigliola di Renzo Villata" userId="3bd43e91d3d2c3bd" providerId="LiveId" clId="{CFA11F2C-05BC-4C69-9623-7A412A60682A}" dt="2025-12-01T16:40:53.392" v="5091"/>
          <ac:spMkLst>
            <pc:docMk/>
            <pc:sldMk cId="513443162" sldId="303"/>
            <ac:spMk id="13" creationId="{3847E18C-932D-4C95-AABA-FEC7C9499AD7}"/>
          </ac:spMkLst>
        </pc:spChg>
        <pc:spChg chg="del">
          <ac:chgData name="Gigliola di Renzo Villata" userId="3bd43e91d3d2c3bd" providerId="LiveId" clId="{CFA11F2C-05BC-4C69-9623-7A412A60682A}" dt="2025-12-01T16:40:53.392" v="5091"/>
          <ac:spMkLst>
            <pc:docMk/>
            <pc:sldMk cId="513443162" sldId="303"/>
            <ac:spMk id="15" creationId="{3150CB11-0C61-439E-910F-5787759E72A0}"/>
          </ac:spMkLst>
        </pc:spChg>
        <pc:spChg chg="del">
          <ac:chgData name="Gigliola di Renzo Villata" userId="3bd43e91d3d2c3bd" providerId="LiveId" clId="{CFA11F2C-05BC-4C69-9623-7A412A60682A}" dt="2025-12-01T16:40:53.392" v="5091"/>
          <ac:spMkLst>
            <pc:docMk/>
            <pc:sldMk cId="513443162" sldId="303"/>
            <ac:spMk id="17" creationId="{43F8A58B-5155-44CE-A5FF-7647B47D0A7A}"/>
          </ac:spMkLst>
        </pc:spChg>
        <pc:spChg chg="del">
          <ac:chgData name="Gigliola di Renzo Villata" userId="3bd43e91d3d2c3bd" providerId="LiveId" clId="{CFA11F2C-05BC-4C69-9623-7A412A60682A}" dt="2025-12-01T16:40:53.392" v="5091"/>
          <ac:spMkLst>
            <pc:docMk/>
            <pc:sldMk cId="513443162" sldId="303"/>
            <ac:spMk id="19" creationId="{443F2ACA-E6D6-4028-82DD-F03C262D5DE6}"/>
          </ac:spMkLst>
        </pc:spChg>
      </pc:sldChg>
      <pc:sldChg chg="addSp delSp modSp del mod ord setBg">
        <pc:chgData name="Gigliola di Renzo Villata" userId="3bd43e91d3d2c3bd" providerId="LiveId" clId="{CFA11F2C-05BC-4C69-9623-7A412A60682A}" dt="2025-12-01T16:40:34.792" v="5089" actId="2696"/>
        <pc:sldMkLst>
          <pc:docMk/>
          <pc:sldMk cId="3366443479" sldId="303"/>
        </pc:sldMkLst>
        <pc:graphicFrameChg chg="add modGraphic">
          <ac:chgData name="Gigliola di Renzo Villata" userId="3bd43e91d3d2c3bd" providerId="LiveId" clId="{CFA11F2C-05BC-4C69-9623-7A412A60682A}" dt="2025-12-01T16:39:49.761" v="5088" actId="27309"/>
          <ac:graphicFrameMkLst>
            <pc:docMk/>
            <pc:sldMk cId="3366443479" sldId="303"/>
            <ac:graphicFrameMk id="4" creationId="{7BA77922-9B14-8DD9-8EEC-306A434D31E5}"/>
          </ac:graphicFrameMkLst>
        </pc:graphicFrameChg>
        <pc:graphicFrameChg chg="add mod modGraphic">
          <ac:chgData name="Gigliola di Renzo Villata" userId="3bd43e91d3d2c3bd" providerId="LiveId" clId="{CFA11F2C-05BC-4C69-9623-7A412A60682A}" dt="2025-12-01T16:33:34.017" v="4995" actId="13926"/>
          <ac:graphicFrameMkLst>
            <pc:docMk/>
            <pc:sldMk cId="3366443479" sldId="303"/>
            <ac:graphicFrameMk id="5" creationId="{233896C2-31F1-FD63-4120-0E126EFB49CB}"/>
          </ac:graphicFrameMkLst>
        </pc:graphicFrameChg>
      </pc:sldChg>
      <pc:sldChg chg="addSp delSp modSp mod setBg addAnim delDesignElem">
        <pc:chgData name="Gigliola di Renzo Villata" userId="3bd43e91d3d2c3bd" providerId="LiveId" clId="{CFA11F2C-05BC-4C69-9623-7A412A60682A}" dt="2025-12-01T13:55:15.771" v="4371" actId="1035"/>
        <pc:sldMkLst>
          <pc:docMk/>
          <pc:sldMk cId="2192036563" sldId="305"/>
        </pc:sldMkLst>
        <pc:spChg chg="mod">
          <ac:chgData name="Gigliola di Renzo Villata" userId="3bd43e91d3d2c3bd" providerId="LiveId" clId="{CFA11F2C-05BC-4C69-9623-7A412A60682A}" dt="2025-11-29T10:50:01.326" v="1298" actId="26606"/>
          <ac:spMkLst>
            <pc:docMk/>
            <pc:sldMk cId="2192036563" sldId="305"/>
            <ac:spMk id="2" creationId="{10E9864B-ED2C-2B61-8104-C90304B327FB}"/>
          </ac:spMkLst>
        </pc:spChg>
        <pc:spChg chg="mod">
          <ac:chgData name="Gigliola di Renzo Villata" userId="3bd43e91d3d2c3bd" providerId="LiveId" clId="{CFA11F2C-05BC-4C69-9623-7A412A60682A}" dt="2025-11-29T10:50:01.326" v="1298" actId="26606"/>
          <ac:spMkLst>
            <pc:docMk/>
            <pc:sldMk cId="2192036563" sldId="305"/>
            <ac:spMk id="3" creationId="{C302AA1B-3395-F609-B0E8-AD54D99FC87C}"/>
          </ac:spMkLst>
        </pc:spChg>
        <pc:spChg chg="add">
          <ac:chgData name="Gigliola di Renzo Villata" userId="3bd43e91d3d2c3bd" providerId="LiveId" clId="{CFA11F2C-05BC-4C69-9623-7A412A60682A}" dt="2025-11-29T10:50:01.326" v="1298" actId="26606"/>
          <ac:spMkLst>
            <pc:docMk/>
            <pc:sldMk cId="2192036563" sldId="305"/>
            <ac:spMk id="10" creationId="{4D4677D2-D5AC-4CF9-9EED-2B89D0A1C212}"/>
          </ac:spMkLst>
        </pc:spChg>
        <pc:spChg chg="add">
          <ac:chgData name="Gigliola di Renzo Villata" userId="3bd43e91d3d2c3bd" providerId="LiveId" clId="{CFA11F2C-05BC-4C69-9623-7A412A60682A}" dt="2025-11-29T10:50:01.326" v="1298" actId="26606"/>
          <ac:spMkLst>
            <pc:docMk/>
            <pc:sldMk cId="2192036563" sldId="305"/>
            <ac:spMk id="12" creationId="{C6D54F7E-825A-4BBA-815F-35CCA8B97786}"/>
          </ac:spMkLst>
        </pc:spChg>
        <pc:picChg chg="mod ord">
          <ac:chgData name="Gigliola di Renzo Villata" userId="3bd43e91d3d2c3bd" providerId="LiveId" clId="{CFA11F2C-05BC-4C69-9623-7A412A60682A}" dt="2025-12-01T13:55:15.771" v="4371" actId="1035"/>
          <ac:picMkLst>
            <pc:docMk/>
            <pc:sldMk cId="2192036563" sldId="305"/>
            <ac:picMk id="5" creationId="{98F4E595-12FC-04EB-C0C0-AF0CC4A311E3}"/>
          </ac:picMkLst>
        </pc:picChg>
      </pc:sldChg>
      <pc:sldChg chg="addSp modSp new mod setBg">
        <pc:chgData name="Gigliola di Renzo Villata" userId="3bd43e91d3d2c3bd" providerId="LiveId" clId="{CFA11F2C-05BC-4C69-9623-7A412A60682A}" dt="2025-11-29T16:28:01.343" v="1788" actId="20577"/>
        <pc:sldMkLst>
          <pc:docMk/>
          <pc:sldMk cId="1677359858" sldId="306"/>
        </pc:sldMkLst>
        <pc:spChg chg="mod">
          <ac:chgData name="Gigliola di Renzo Villata" userId="3bd43e91d3d2c3bd" providerId="LiveId" clId="{CFA11F2C-05BC-4C69-9623-7A412A60682A}" dt="2025-11-29T16:27:47.453" v="1786" actId="26606"/>
          <ac:spMkLst>
            <pc:docMk/>
            <pc:sldMk cId="1677359858" sldId="306"/>
            <ac:spMk id="2" creationId="{B055A105-582C-4863-96EE-87635F33B936}"/>
          </ac:spMkLst>
        </pc:spChg>
        <pc:spChg chg="mod">
          <ac:chgData name="Gigliola di Renzo Villata" userId="3bd43e91d3d2c3bd" providerId="LiveId" clId="{CFA11F2C-05BC-4C69-9623-7A412A60682A}" dt="2025-11-29T16:28:01.343" v="1788" actId="20577"/>
          <ac:spMkLst>
            <pc:docMk/>
            <pc:sldMk cId="1677359858" sldId="306"/>
            <ac:spMk id="3" creationId="{381DAB2D-5058-F5C2-5EFE-6731C2C04CB4}"/>
          </ac:spMkLst>
        </pc:spChg>
        <pc:spChg chg="add">
          <ac:chgData name="Gigliola di Renzo Villata" userId="3bd43e91d3d2c3bd" providerId="LiveId" clId="{CFA11F2C-05BC-4C69-9623-7A412A60682A}" dt="2025-11-29T16:27:47.453" v="1786" actId="26606"/>
          <ac:spMkLst>
            <pc:docMk/>
            <pc:sldMk cId="1677359858" sldId="306"/>
            <ac:spMk id="8" creationId="{DEE2AD96-B495-4E06-9291-B71706F728CB}"/>
          </ac:spMkLst>
        </pc:spChg>
        <pc:spChg chg="add">
          <ac:chgData name="Gigliola di Renzo Villata" userId="3bd43e91d3d2c3bd" providerId="LiveId" clId="{CFA11F2C-05BC-4C69-9623-7A412A60682A}" dt="2025-11-29T16:27:47.453" v="1786" actId="26606"/>
          <ac:spMkLst>
            <pc:docMk/>
            <pc:sldMk cId="1677359858" sldId="306"/>
            <ac:spMk id="10" creationId="{53CF6D67-C5A8-4ADD-9E8E-1E38CA1D3166}"/>
          </ac:spMkLst>
        </pc:spChg>
        <pc:spChg chg="add">
          <ac:chgData name="Gigliola di Renzo Villata" userId="3bd43e91d3d2c3bd" providerId="LiveId" clId="{CFA11F2C-05BC-4C69-9623-7A412A60682A}" dt="2025-11-29T16:27:47.453" v="1786" actId="26606"/>
          <ac:spMkLst>
            <pc:docMk/>
            <pc:sldMk cId="1677359858" sldId="306"/>
            <ac:spMk id="12" creationId="{86909FA0-B515-4681-B7A8-FA281D133B94}"/>
          </ac:spMkLst>
        </pc:spChg>
        <pc:spChg chg="add">
          <ac:chgData name="Gigliola di Renzo Villata" userId="3bd43e91d3d2c3bd" providerId="LiveId" clId="{CFA11F2C-05BC-4C69-9623-7A412A60682A}" dt="2025-11-29T16:27:47.453" v="1786" actId="26606"/>
          <ac:spMkLst>
            <pc:docMk/>
            <pc:sldMk cId="1677359858" sldId="306"/>
            <ac:spMk id="14" creationId="{21C9FE86-FCC3-4A31-AA1C-C882262B7FE7}"/>
          </ac:spMkLst>
        </pc:spChg>
        <pc:spChg chg="add">
          <ac:chgData name="Gigliola di Renzo Villata" userId="3bd43e91d3d2c3bd" providerId="LiveId" clId="{CFA11F2C-05BC-4C69-9623-7A412A60682A}" dt="2025-11-29T16:27:47.453" v="1786" actId="26606"/>
          <ac:spMkLst>
            <pc:docMk/>
            <pc:sldMk cId="1677359858" sldId="306"/>
            <ac:spMk id="16" creationId="{7D96243B-ECED-4B71-8E06-AE9A285EAD20}"/>
          </ac:spMkLst>
        </pc:spChg>
        <pc:spChg chg="add">
          <ac:chgData name="Gigliola di Renzo Villata" userId="3bd43e91d3d2c3bd" providerId="LiveId" clId="{CFA11F2C-05BC-4C69-9623-7A412A60682A}" dt="2025-11-29T16:27:47.453" v="1786" actId="26606"/>
          <ac:spMkLst>
            <pc:docMk/>
            <pc:sldMk cId="1677359858" sldId="306"/>
            <ac:spMk id="18" creationId="{A09989E4-EFDC-4A90-A633-E0525FB4139E}"/>
          </ac:spMkLst>
        </pc:spChg>
      </pc:sldChg>
      <pc:sldChg chg="addSp delSp modSp new mod ord setBg">
        <pc:chgData name="Gigliola di Renzo Villata" userId="3bd43e91d3d2c3bd" providerId="LiveId" clId="{CFA11F2C-05BC-4C69-9623-7A412A60682A}" dt="2025-12-01T16:15:30.002" v="4724"/>
        <pc:sldMkLst>
          <pc:docMk/>
          <pc:sldMk cId="3953101687" sldId="307"/>
        </pc:sldMkLst>
        <pc:spChg chg="mod">
          <ac:chgData name="Gigliola di Renzo Villata" userId="3bd43e91d3d2c3bd" providerId="LiveId" clId="{CFA11F2C-05BC-4C69-9623-7A412A60682A}" dt="2025-11-29T16:42:21.212" v="2370" actId="26606"/>
          <ac:spMkLst>
            <pc:docMk/>
            <pc:sldMk cId="3953101687" sldId="307"/>
            <ac:spMk id="2" creationId="{6924357E-2BFC-4C34-BA53-6760A530570F}"/>
          </ac:spMkLst>
        </pc:spChg>
        <pc:spChg chg="add">
          <ac:chgData name="Gigliola di Renzo Villata" userId="3bd43e91d3d2c3bd" providerId="LiveId" clId="{CFA11F2C-05BC-4C69-9623-7A412A60682A}" dt="2025-11-29T16:42:21.212" v="2370" actId="26606"/>
          <ac:spMkLst>
            <pc:docMk/>
            <pc:sldMk cId="3953101687" sldId="307"/>
            <ac:spMk id="30" creationId="{955A2079-FA98-4876-80F0-72364A7D2EA4}"/>
          </ac:spMkLst>
        </pc:spChg>
        <pc:graphicFrameChg chg="add mod modGraphic">
          <ac:chgData name="Gigliola di Renzo Villata" userId="3bd43e91d3d2c3bd" providerId="LiveId" clId="{CFA11F2C-05BC-4C69-9623-7A412A60682A}" dt="2025-12-01T16:15:22.656" v="4722" actId="20577"/>
          <ac:graphicFrameMkLst>
            <pc:docMk/>
            <pc:sldMk cId="3953101687" sldId="307"/>
            <ac:graphicFrameMk id="5" creationId="{7CCA0BEC-AE67-84DD-4C96-4026084EBAC9}"/>
          </ac:graphicFrameMkLst>
        </pc:graphicFrameChg>
      </pc:sldChg>
      <pc:sldChg chg="addSp delSp modSp new mod setBg">
        <pc:chgData name="Gigliola di Renzo Villata" userId="3bd43e91d3d2c3bd" providerId="LiveId" clId="{CFA11F2C-05BC-4C69-9623-7A412A60682A}" dt="2025-11-29T11:04:10.497" v="1386" actId="26606"/>
        <pc:sldMkLst>
          <pc:docMk/>
          <pc:sldMk cId="2718082389" sldId="308"/>
        </pc:sldMkLst>
        <pc:spChg chg="mod">
          <ac:chgData name="Gigliola di Renzo Villata" userId="3bd43e91d3d2c3bd" providerId="LiveId" clId="{CFA11F2C-05BC-4C69-9623-7A412A60682A}" dt="2025-11-29T11:04:10.497" v="1386" actId="26606"/>
          <ac:spMkLst>
            <pc:docMk/>
            <pc:sldMk cId="2718082389" sldId="308"/>
            <ac:spMk id="2" creationId="{D578CF42-E9BB-AB59-8CC2-056ED6915046}"/>
          </ac:spMkLst>
        </pc:spChg>
        <pc:spChg chg="add">
          <ac:chgData name="Gigliola di Renzo Villata" userId="3bd43e91d3d2c3bd" providerId="LiveId" clId="{CFA11F2C-05BC-4C69-9623-7A412A60682A}" dt="2025-11-29T11:04:10.497" v="1386" actId="26606"/>
          <ac:spMkLst>
            <pc:docMk/>
            <pc:sldMk cId="2718082389" sldId="308"/>
            <ac:spMk id="9" creationId="{C05CBC3C-2E5A-4839-8B9B-2E5A6ADF0F58}"/>
          </ac:spMkLst>
        </pc:spChg>
        <pc:spChg chg="add">
          <ac:chgData name="Gigliola di Renzo Villata" userId="3bd43e91d3d2c3bd" providerId="LiveId" clId="{CFA11F2C-05BC-4C69-9623-7A412A60682A}" dt="2025-11-29T11:04:10.497" v="1386" actId="26606"/>
          <ac:spMkLst>
            <pc:docMk/>
            <pc:sldMk cId="2718082389" sldId="308"/>
            <ac:spMk id="11" creationId="{DB5B423A-57CC-4C58-AA26-8E2E862B03A0}"/>
          </ac:spMkLst>
        </pc:spChg>
        <pc:graphicFrameChg chg="add">
          <ac:chgData name="Gigliola di Renzo Villata" userId="3bd43e91d3d2c3bd" providerId="LiveId" clId="{CFA11F2C-05BC-4C69-9623-7A412A60682A}" dt="2025-11-29T11:04:10.497" v="1386" actId="26606"/>
          <ac:graphicFrameMkLst>
            <pc:docMk/>
            <pc:sldMk cId="2718082389" sldId="308"/>
            <ac:graphicFrameMk id="5" creationId="{B152825D-EE1D-AF1A-BF44-402E2FAEA344}"/>
          </ac:graphicFrameMkLst>
        </pc:graphicFrameChg>
      </pc:sldChg>
      <pc:sldChg chg="addSp modSp add mod setBg">
        <pc:chgData name="Gigliola di Renzo Villata" userId="3bd43e91d3d2c3bd" providerId="LiveId" clId="{CFA11F2C-05BC-4C69-9623-7A412A60682A}" dt="2025-11-29T16:11:27.246" v="1636" actId="26606"/>
        <pc:sldMkLst>
          <pc:docMk/>
          <pc:sldMk cId="505100831" sldId="309"/>
        </pc:sldMkLst>
        <pc:spChg chg="mod">
          <ac:chgData name="Gigliola di Renzo Villata" userId="3bd43e91d3d2c3bd" providerId="LiveId" clId="{CFA11F2C-05BC-4C69-9623-7A412A60682A}" dt="2025-11-29T16:11:27.246" v="1636" actId="26606"/>
          <ac:spMkLst>
            <pc:docMk/>
            <pc:sldMk cId="505100831" sldId="309"/>
            <ac:spMk id="2" creationId="{97C5B718-D798-B16C-F3FD-2CBDFD1555F6}"/>
          </ac:spMkLst>
        </pc:spChg>
        <pc:spChg chg="mod">
          <ac:chgData name="Gigliola di Renzo Villata" userId="3bd43e91d3d2c3bd" providerId="LiveId" clId="{CFA11F2C-05BC-4C69-9623-7A412A60682A}" dt="2025-11-29T16:11:27.246" v="1636" actId="26606"/>
          <ac:spMkLst>
            <pc:docMk/>
            <pc:sldMk cId="505100831" sldId="309"/>
            <ac:spMk id="3" creationId="{BEE98B31-2E89-C309-EC7A-FD9BF538D916}"/>
          </ac:spMkLst>
        </pc:spChg>
        <pc:spChg chg="add">
          <ac:chgData name="Gigliola di Renzo Villata" userId="3bd43e91d3d2c3bd" providerId="LiveId" clId="{CFA11F2C-05BC-4C69-9623-7A412A60682A}" dt="2025-11-29T16:11:27.246" v="1636" actId="26606"/>
          <ac:spMkLst>
            <pc:docMk/>
            <pc:sldMk cId="505100831" sldId="309"/>
            <ac:spMk id="8" creationId="{907EF6B7-1338-4443-8C46-6A318D952DFD}"/>
          </ac:spMkLst>
        </pc:spChg>
        <pc:spChg chg="add">
          <ac:chgData name="Gigliola di Renzo Villata" userId="3bd43e91d3d2c3bd" providerId="LiveId" clId="{CFA11F2C-05BC-4C69-9623-7A412A60682A}" dt="2025-11-29T16:11:27.246" v="1636" actId="26606"/>
          <ac:spMkLst>
            <pc:docMk/>
            <pc:sldMk cId="505100831" sldId="309"/>
            <ac:spMk id="10" creationId="{DAAE4CDD-124C-4DCF-9584-B6033B545DD5}"/>
          </ac:spMkLst>
        </pc:spChg>
        <pc:spChg chg="add">
          <ac:chgData name="Gigliola di Renzo Villata" userId="3bd43e91d3d2c3bd" providerId="LiveId" clId="{CFA11F2C-05BC-4C69-9623-7A412A60682A}" dt="2025-11-29T16:11:27.246" v="1636" actId="26606"/>
          <ac:spMkLst>
            <pc:docMk/>
            <pc:sldMk cId="505100831" sldId="309"/>
            <ac:spMk id="12" creationId="{081E4A58-353D-44AE-B2FC-2A74E2E400F7}"/>
          </ac:spMkLst>
        </pc:spChg>
      </pc:sldChg>
      <pc:sldChg chg="addSp modSp new mod setBg">
        <pc:chgData name="Gigliola di Renzo Villata" userId="3bd43e91d3d2c3bd" providerId="LiveId" clId="{CFA11F2C-05BC-4C69-9623-7A412A60682A}" dt="2025-12-01T07:52:44.333" v="3898" actId="20577"/>
        <pc:sldMkLst>
          <pc:docMk/>
          <pc:sldMk cId="1745873440" sldId="310"/>
        </pc:sldMkLst>
        <pc:spChg chg="mod">
          <ac:chgData name="Gigliola di Renzo Villata" userId="3bd43e91d3d2c3bd" providerId="LiveId" clId="{CFA11F2C-05BC-4C69-9623-7A412A60682A}" dt="2025-11-29T16:37:57.535" v="2356" actId="26606"/>
          <ac:spMkLst>
            <pc:docMk/>
            <pc:sldMk cId="1745873440" sldId="310"/>
            <ac:spMk id="2" creationId="{D519085F-84D1-8130-2EC6-01792BCC64E0}"/>
          </ac:spMkLst>
        </pc:spChg>
        <pc:spChg chg="mod">
          <ac:chgData name="Gigliola di Renzo Villata" userId="3bd43e91d3d2c3bd" providerId="LiveId" clId="{CFA11F2C-05BC-4C69-9623-7A412A60682A}" dt="2025-12-01T07:52:44.333" v="3898" actId="20577"/>
          <ac:spMkLst>
            <pc:docMk/>
            <pc:sldMk cId="1745873440" sldId="310"/>
            <ac:spMk id="3" creationId="{9BA16680-94BA-0047-342A-7100E2F6FD98}"/>
          </ac:spMkLst>
        </pc:spChg>
        <pc:spChg chg="add">
          <ac:chgData name="Gigliola di Renzo Villata" userId="3bd43e91d3d2c3bd" providerId="LiveId" clId="{CFA11F2C-05BC-4C69-9623-7A412A60682A}" dt="2025-11-29T16:37:57.535" v="2356" actId="26606"/>
          <ac:spMkLst>
            <pc:docMk/>
            <pc:sldMk cId="1745873440" sldId="310"/>
            <ac:spMk id="8" creationId="{DEE2AD96-B495-4E06-9291-B71706F728CB}"/>
          </ac:spMkLst>
        </pc:spChg>
        <pc:spChg chg="add">
          <ac:chgData name="Gigliola di Renzo Villata" userId="3bd43e91d3d2c3bd" providerId="LiveId" clId="{CFA11F2C-05BC-4C69-9623-7A412A60682A}" dt="2025-11-29T16:37:57.535" v="2356" actId="26606"/>
          <ac:spMkLst>
            <pc:docMk/>
            <pc:sldMk cId="1745873440" sldId="310"/>
            <ac:spMk id="10" creationId="{53CF6D67-C5A8-4ADD-9E8E-1E38CA1D3166}"/>
          </ac:spMkLst>
        </pc:spChg>
        <pc:spChg chg="add">
          <ac:chgData name="Gigliola di Renzo Villata" userId="3bd43e91d3d2c3bd" providerId="LiveId" clId="{CFA11F2C-05BC-4C69-9623-7A412A60682A}" dt="2025-11-29T16:37:57.535" v="2356" actId="26606"/>
          <ac:spMkLst>
            <pc:docMk/>
            <pc:sldMk cId="1745873440" sldId="310"/>
            <ac:spMk id="12" creationId="{86909FA0-B515-4681-B7A8-FA281D133B94}"/>
          </ac:spMkLst>
        </pc:spChg>
        <pc:spChg chg="add">
          <ac:chgData name="Gigliola di Renzo Villata" userId="3bd43e91d3d2c3bd" providerId="LiveId" clId="{CFA11F2C-05BC-4C69-9623-7A412A60682A}" dt="2025-11-29T16:37:57.535" v="2356" actId="26606"/>
          <ac:spMkLst>
            <pc:docMk/>
            <pc:sldMk cId="1745873440" sldId="310"/>
            <ac:spMk id="14" creationId="{21C9FE86-FCC3-4A31-AA1C-C882262B7FE7}"/>
          </ac:spMkLst>
        </pc:spChg>
        <pc:spChg chg="add">
          <ac:chgData name="Gigliola di Renzo Villata" userId="3bd43e91d3d2c3bd" providerId="LiveId" clId="{CFA11F2C-05BC-4C69-9623-7A412A60682A}" dt="2025-11-29T16:37:57.535" v="2356" actId="26606"/>
          <ac:spMkLst>
            <pc:docMk/>
            <pc:sldMk cId="1745873440" sldId="310"/>
            <ac:spMk id="16" creationId="{7D96243B-ECED-4B71-8E06-AE9A285EAD20}"/>
          </ac:spMkLst>
        </pc:spChg>
        <pc:spChg chg="add">
          <ac:chgData name="Gigliola di Renzo Villata" userId="3bd43e91d3d2c3bd" providerId="LiveId" clId="{CFA11F2C-05BC-4C69-9623-7A412A60682A}" dt="2025-11-29T16:37:57.535" v="2356" actId="26606"/>
          <ac:spMkLst>
            <pc:docMk/>
            <pc:sldMk cId="1745873440" sldId="310"/>
            <ac:spMk id="18" creationId="{A09989E4-EFDC-4A90-A633-E0525FB4139E}"/>
          </ac:spMkLst>
        </pc:spChg>
      </pc:sldChg>
      <pc:sldChg chg="addSp modSp new mod setBg">
        <pc:chgData name="Gigliola di Renzo Villata" userId="3bd43e91d3d2c3bd" providerId="LiveId" clId="{CFA11F2C-05BC-4C69-9623-7A412A60682A}" dt="2025-11-30T17:28:42.069" v="3197" actId="113"/>
        <pc:sldMkLst>
          <pc:docMk/>
          <pc:sldMk cId="4094666666" sldId="311"/>
        </pc:sldMkLst>
        <pc:spChg chg="mod">
          <ac:chgData name="Gigliola di Renzo Villata" userId="3bd43e91d3d2c3bd" providerId="LiveId" clId="{CFA11F2C-05BC-4C69-9623-7A412A60682A}" dt="2025-11-29T17:53:14.535" v="2917" actId="26606"/>
          <ac:spMkLst>
            <pc:docMk/>
            <pc:sldMk cId="4094666666" sldId="311"/>
            <ac:spMk id="2" creationId="{F26DD80B-C65F-38E2-A43E-841C08CE956F}"/>
          </ac:spMkLst>
        </pc:spChg>
        <pc:spChg chg="mod">
          <ac:chgData name="Gigliola di Renzo Villata" userId="3bd43e91d3d2c3bd" providerId="LiveId" clId="{CFA11F2C-05BC-4C69-9623-7A412A60682A}" dt="2025-11-30T17:28:42.069" v="3197" actId="113"/>
          <ac:spMkLst>
            <pc:docMk/>
            <pc:sldMk cId="4094666666" sldId="311"/>
            <ac:spMk id="3" creationId="{E80BEE21-6AD2-B676-7716-63831E24CBED}"/>
          </ac:spMkLst>
        </pc:spChg>
        <pc:spChg chg="add">
          <ac:chgData name="Gigliola di Renzo Villata" userId="3bd43e91d3d2c3bd" providerId="LiveId" clId="{CFA11F2C-05BC-4C69-9623-7A412A60682A}" dt="2025-11-29T17:53:14.535" v="2917" actId="26606"/>
          <ac:spMkLst>
            <pc:docMk/>
            <pc:sldMk cId="4094666666" sldId="311"/>
            <ac:spMk id="8" creationId="{907EF6B7-1338-4443-8C46-6A318D952DFD}"/>
          </ac:spMkLst>
        </pc:spChg>
        <pc:spChg chg="add">
          <ac:chgData name="Gigliola di Renzo Villata" userId="3bd43e91d3d2c3bd" providerId="LiveId" clId="{CFA11F2C-05BC-4C69-9623-7A412A60682A}" dt="2025-11-29T17:53:14.535" v="2917" actId="26606"/>
          <ac:spMkLst>
            <pc:docMk/>
            <pc:sldMk cId="4094666666" sldId="311"/>
            <ac:spMk id="10" creationId="{DAAE4CDD-124C-4DCF-9584-B6033B545DD5}"/>
          </ac:spMkLst>
        </pc:spChg>
        <pc:spChg chg="add">
          <ac:chgData name="Gigliola di Renzo Villata" userId="3bd43e91d3d2c3bd" providerId="LiveId" clId="{CFA11F2C-05BC-4C69-9623-7A412A60682A}" dt="2025-11-29T17:53:14.535" v="2917" actId="26606"/>
          <ac:spMkLst>
            <pc:docMk/>
            <pc:sldMk cId="4094666666" sldId="311"/>
            <ac:spMk id="12" creationId="{081E4A58-353D-44AE-B2FC-2A74E2E400F7}"/>
          </ac:spMkLst>
        </pc:spChg>
      </pc:sldChg>
      <pc:sldChg chg="addSp modSp new mod setBg">
        <pc:chgData name="Gigliola di Renzo Villata" userId="3bd43e91d3d2c3bd" providerId="LiveId" clId="{CFA11F2C-05BC-4C69-9623-7A412A60682A}" dt="2025-12-01T16:30:35.331" v="4976" actId="20577"/>
        <pc:sldMkLst>
          <pc:docMk/>
          <pc:sldMk cId="2298550244" sldId="312"/>
        </pc:sldMkLst>
        <pc:spChg chg="mod">
          <ac:chgData name="Gigliola di Renzo Villata" userId="3bd43e91d3d2c3bd" providerId="LiveId" clId="{CFA11F2C-05BC-4C69-9623-7A412A60682A}" dt="2025-11-29T17:58:05.695" v="3119" actId="26606"/>
          <ac:spMkLst>
            <pc:docMk/>
            <pc:sldMk cId="2298550244" sldId="312"/>
            <ac:spMk id="2" creationId="{DC331550-EB95-A094-AAC4-50308F6D8A66}"/>
          </ac:spMkLst>
        </pc:spChg>
        <pc:spChg chg="mod">
          <ac:chgData name="Gigliola di Renzo Villata" userId="3bd43e91d3d2c3bd" providerId="LiveId" clId="{CFA11F2C-05BC-4C69-9623-7A412A60682A}" dt="2025-12-01T16:30:35.331" v="4976" actId="20577"/>
          <ac:spMkLst>
            <pc:docMk/>
            <pc:sldMk cId="2298550244" sldId="312"/>
            <ac:spMk id="3" creationId="{65FD449B-ADA7-BEB7-A026-FC26D9BF32F2}"/>
          </ac:spMkLst>
        </pc:spChg>
        <pc:spChg chg="add">
          <ac:chgData name="Gigliola di Renzo Villata" userId="3bd43e91d3d2c3bd" providerId="LiveId" clId="{CFA11F2C-05BC-4C69-9623-7A412A60682A}" dt="2025-11-29T17:58:05.695" v="3119" actId="26606"/>
          <ac:spMkLst>
            <pc:docMk/>
            <pc:sldMk cId="2298550244" sldId="312"/>
            <ac:spMk id="8" creationId="{DEE2AD96-B495-4E06-9291-B71706F728CB}"/>
          </ac:spMkLst>
        </pc:spChg>
        <pc:spChg chg="add">
          <ac:chgData name="Gigliola di Renzo Villata" userId="3bd43e91d3d2c3bd" providerId="LiveId" clId="{CFA11F2C-05BC-4C69-9623-7A412A60682A}" dt="2025-11-29T17:58:05.695" v="3119" actId="26606"/>
          <ac:spMkLst>
            <pc:docMk/>
            <pc:sldMk cId="2298550244" sldId="312"/>
            <ac:spMk id="10" creationId="{53CF6D67-C5A8-4ADD-9E8E-1E38CA1D3166}"/>
          </ac:spMkLst>
        </pc:spChg>
        <pc:spChg chg="add">
          <ac:chgData name="Gigliola di Renzo Villata" userId="3bd43e91d3d2c3bd" providerId="LiveId" clId="{CFA11F2C-05BC-4C69-9623-7A412A60682A}" dt="2025-11-29T17:58:05.695" v="3119" actId="26606"/>
          <ac:spMkLst>
            <pc:docMk/>
            <pc:sldMk cId="2298550244" sldId="312"/>
            <ac:spMk id="12" creationId="{86909FA0-B515-4681-B7A8-FA281D133B94}"/>
          </ac:spMkLst>
        </pc:spChg>
        <pc:spChg chg="add">
          <ac:chgData name="Gigliola di Renzo Villata" userId="3bd43e91d3d2c3bd" providerId="LiveId" clId="{CFA11F2C-05BC-4C69-9623-7A412A60682A}" dt="2025-11-29T17:58:05.695" v="3119" actId="26606"/>
          <ac:spMkLst>
            <pc:docMk/>
            <pc:sldMk cId="2298550244" sldId="312"/>
            <ac:spMk id="14" creationId="{21C9FE86-FCC3-4A31-AA1C-C882262B7FE7}"/>
          </ac:spMkLst>
        </pc:spChg>
        <pc:spChg chg="add">
          <ac:chgData name="Gigliola di Renzo Villata" userId="3bd43e91d3d2c3bd" providerId="LiveId" clId="{CFA11F2C-05BC-4C69-9623-7A412A60682A}" dt="2025-11-29T17:58:05.695" v="3119" actId="26606"/>
          <ac:spMkLst>
            <pc:docMk/>
            <pc:sldMk cId="2298550244" sldId="312"/>
            <ac:spMk id="16" creationId="{7D96243B-ECED-4B71-8E06-AE9A285EAD20}"/>
          </ac:spMkLst>
        </pc:spChg>
        <pc:spChg chg="add">
          <ac:chgData name="Gigliola di Renzo Villata" userId="3bd43e91d3d2c3bd" providerId="LiveId" clId="{CFA11F2C-05BC-4C69-9623-7A412A60682A}" dt="2025-11-29T17:58:05.695" v="3119" actId="26606"/>
          <ac:spMkLst>
            <pc:docMk/>
            <pc:sldMk cId="2298550244" sldId="312"/>
            <ac:spMk id="18" creationId="{A09989E4-EFDC-4A90-A633-E0525FB4139E}"/>
          </ac:spMkLst>
        </pc:spChg>
      </pc:sldChg>
      <pc:sldChg chg="delSp modSp add mod setBg delDesignElem">
        <pc:chgData name="Gigliola di Renzo Villata" userId="3bd43e91d3d2c3bd" providerId="LiveId" clId="{CFA11F2C-05BC-4C69-9623-7A412A60682A}" dt="2025-12-01T16:36:47.998" v="5085" actId="1076"/>
        <pc:sldMkLst>
          <pc:docMk/>
          <pc:sldMk cId="3766049912" sldId="313"/>
        </pc:sldMkLst>
        <pc:spChg chg="del">
          <ac:chgData name="Gigliola di Renzo Villata" userId="3bd43e91d3d2c3bd" providerId="LiveId" clId="{CFA11F2C-05BC-4C69-9623-7A412A60682A}" dt="2025-12-01T07:43:13.677" v="3671"/>
          <ac:spMkLst>
            <pc:docMk/>
            <pc:sldMk cId="3766049912" sldId="313"/>
            <ac:spMk id="21" creationId="{ED3F7336-CAA3-CAD1-4DDF-91D1CCB3598B}"/>
          </ac:spMkLst>
        </pc:spChg>
        <pc:spChg chg="del">
          <ac:chgData name="Gigliola di Renzo Villata" userId="3bd43e91d3d2c3bd" providerId="LiveId" clId="{CFA11F2C-05BC-4C69-9623-7A412A60682A}" dt="2025-12-01T07:43:13.677" v="3671"/>
          <ac:spMkLst>
            <pc:docMk/>
            <pc:sldMk cId="3766049912" sldId="313"/>
            <ac:spMk id="26" creationId="{0A84E06A-D6F5-B761-1E47-268E31F6B086}"/>
          </ac:spMkLst>
        </pc:spChg>
        <pc:spChg chg="del">
          <ac:chgData name="Gigliola di Renzo Villata" userId="3bd43e91d3d2c3bd" providerId="LiveId" clId="{CFA11F2C-05BC-4C69-9623-7A412A60682A}" dt="2025-12-01T07:43:13.677" v="3671"/>
          <ac:spMkLst>
            <pc:docMk/>
            <pc:sldMk cId="3766049912" sldId="313"/>
            <ac:spMk id="28" creationId="{CDE9E6BC-2279-6B16-D01C-B913BA6CB107}"/>
          </ac:spMkLst>
        </pc:spChg>
        <pc:spChg chg="del">
          <ac:chgData name="Gigliola di Renzo Villata" userId="3bd43e91d3d2c3bd" providerId="LiveId" clId="{CFA11F2C-05BC-4C69-9623-7A412A60682A}" dt="2025-12-01T07:43:13.677" v="3671"/>
          <ac:spMkLst>
            <pc:docMk/>
            <pc:sldMk cId="3766049912" sldId="313"/>
            <ac:spMk id="30" creationId="{57318F19-1419-ECDC-F88B-F53B063ADCD9}"/>
          </ac:spMkLst>
        </pc:spChg>
        <pc:spChg chg="del">
          <ac:chgData name="Gigliola di Renzo Villata" userId="3bd43e91d3d2c3bd" providerId="LiveId" clId="{CFA11F2C-05BC-4C69-9623-7A412A60682A}" dt="2025-12-01T07:43:13.677" v="3671"/>
          <ac:spMkLst>
            <pc:docMk/>
            <pc:sldMk cId="3766049912" sldId="313"/>
            <ac:spMk id="32" creationId="{E54A5185-7EC1-333D-F67F-48386F73F9D8}"/>
          </ac:spMkLst>
        </pc:spChg>
        <pc:spChg chg="del">
          <ac:chgData name="Gigliola di Renzo Villata" userId="3bd43e91d3d2c3bd" providerId="LiveId" clId="{CFA11F2C-05BC-4C69-9623-7A412A60682A}" dt="2025-12-01T07:43:13.677" v="3671"/>
          <ac:spMkLst>
            <pc:docMk/>
            <pc:sldMk cId="3766049912" sldId="313"/>
            <ac:spMk id="34" creationId="{501D333A-DBB3-EA9A-E240-C1E4204755FF}"/>
          </ac:spMkLst>
        </pc:spChg>
        <pc:graphicFrameChg chg="mod modGraphic">
          <ac:chgData name="Gigliola di Renzo Villata" userId="3bd43e91d3d2c3bd" providerId="LiveId" clId="{CFA11F2C-05BC-4C69-9623-7A412A60682A}" dt="2025-12-01T16:36:47.998" v="5085" actId="1076"/>
          <ac:graphicFrameMkLst>
            <pc:docMk/>
            <pc:sldMk cId="3766049912" sldId="313"/>
            <ac:graphicFrameMk id="20" creationId="{B23EFD6F-01FA-5519-1F9F-BFCA11AC169F}"/>
          </ac:graphicFrameMkLst>
        </pc:graphicFrameChg>
      </pc:sldChg>
      <pc:sldChg chg="addSp modSp new mod setBg">
        <pc:chgData name="Gigliola di Renzo Villata" userId="3bd43e91d3d2c3bd" providerId="LiveId" clId="{CFA11F2C-05BC-4C69-9623-7A412A60682A}" dt="2025-12-01T16:30:52.023" v="4977" actId="20577"/>
        <pc:sldMkLst>
          <pc:docMk/>
          <pc:sldMk cId="1310857179" sldId="314"/>
        </pc:sldMkLst>
        <pc:spChg chg="mod">
          <ac:chgData name="Gigliola di Renzo Villata" userId="3bd43e91d3d2c3bd" providerId="LiveId" clId="{CFA11F2C-05BC-4C69-9623-7A412A60682A}" dt="2025-12-01T07:58:14.963" v="4211" actId="26606"/>
          <ac:spMkLst>
            <pc:docMk/>
            <pc:sldMk cId="1310857179" sldId="314"/>
            <ac:spMk id="2" creationId="{CDF4EA9A-986D-014B-EF62-B7AD5647ACC8}"/>
          </ac:spMkLst>
        </pc:spChg>
        <pc:spChg chg="mod">
          <ac:chgData name="Gigliola di Renzo Villata" userId="3bd43e91d3d2c3bd" providerId="LiveId" clId="{CFA11F2C-05BC-4C69-9623-7A412A60682A}" dt="2025-12-01T16:30:52.023" v="4977" actId="20577"/>
          <ac:spMkLst>
            <pc:docMk/>
            <pc:sldMk cId="1310857179" sldId="314"/>
            <ac:spMk id="3" creationId="{9AB4F50C-B74B-917F-B196-06AC94E93EBF}"/>
          </ac:spMkLst>
        </pc:spChg>
        <pc:spChg chg="add">
          <ac:chgData name="Gigliola di Renzo Villata" userId="3bd43e91d3d2c3bd" providerId="LiveId" clId="{CFA11F2C-05BC-4C69-9623-7A412A60682A}" dt="2025-12-01T07:58:14.963" v="4211" actId="26606"/>
          <ac:spMkLst>
            <pc:docMk/>
            <pc:sldMk cId="1310857179" sldId="314"/>
            <ac:spMk id="8" creationId="{DEE2AD96-B495-4E06-9291-B71706F728CB}"/>
          </ac:spMkLst>
        </pc:spChg>
        <pc:spChg chg="add">
          <ac:chgData name="Gigliola di Renzo Villata" userId="3bd43e91d3d2c3bd" providerId="LiveId" clId="{CFA11F2C-05BC-4C69-9623-7A412A60682A}" dt="2025-12-01T07:58:14.963" v="4211" actId="26606"/>
          <ac:spMkLst>
            <pc:docMk/>
            <pc:sldMk cId="1310857179" sldId="314"/>
            <ac:spMk id="10" creationId="{53CF6D67-C5A8-4ADD-9E8E-1E38CA1D3166}"/>
          </ac:spMkLst>
        </pc:spChg>
        <pc:spChg chg="add">
          <ac:chgData name="Gigliola di Renzo Villata" userId="3bd43e91d3d2c3bd" providerId="LiveId" clId="{CFA11F2C-05BC-4C69-9623-7A412A60682A}" dt="2025-12-01T07:58:14.963" v="4211" actId="26606"/>
          <ac:spMkLst>
            <pc:docMk/>
            <pc:sldMk cId="1310857179" sldId="314"/>
            <ac:spMk id="12" creationId="{86909FA0-B515-4681-B7A8-FA281D133B94}"/>
          </ac:spMkLst>
        </pc:spChg>
        <pc:spChg chg="add">
          <ac:chgData name="Gigliola di Renzo Villata" userId="3bd43e91d3d2c3bd" providerId="LiveId" clId="{CFA11F2C-05BC-4C69-9623-7A412A60682A}" dt="2025-12-01T07:58:14.963" v="4211" actId="26606"/>
          <ac:spMkLst>
            <pc:docMk/>
            <pc:sldMk cId="1310857179" sldId="314"/>
            <ac:spMk id="14" creationId="{21C9FE86-FCC3-4A31-AA1C-C882262B7FE7}"/>
          </ac:spMkLst>
        </pc:spChg>
        <pc:spChg chg="add">
          <ac:chgData name="Gigliola di Renzo Villata" userId="3bd43e91d3d2c3bd" providerId="LiveId" clId="{CFA11F2C-05BC-4C69-9623-7A412A60682A}" dt="2025-12-01T07:58:14.963" v="4211" actId="26606"/>
          <ac:spMkLst>
            <pc:docMk/>
            <pc:sldMk cId="1310857179" sldId="314"/>
            <ac:spMk id="16" creationId="{7D96243B-ECED-4B71-8E06-AE9A285EAD20}"/>
          </ac:spMkLst>
        </pc:spChg>
        <pc:spChg chg="add">
          <ac:chgData name="Gigliola di Renzo Villata" userId="3bd43e91d3d2c3bd" providerId="LiveId" clId="{CFA11F2C-05BC-4C69-9623-7A412A60682A}" dt="2025-12-01T07:58:14.963" v="4211" actId="26606"/>
          <ac:spMkLst>
            <pc:docMk/>
            <pc:sldMk cId="1310857179" sldId="314"/>
            <ac:spMk id="18" creationId="{A09989E4-EFDC-4A90-A633-E0525FB4139E}"/>
          </ac:spMkLst>
        </pc:spChg>
      </pc:sldChg>
      <pc:sldChg chg="addSp delSp modSp new del mod">
        <pc:chgData name="Gigliola di Renzo Villata" userId="3bd43e91d3d2c3bd" providerId="LiveId" clId="{CFA11F2C-05BC-4C69-9623-7A412A60682A}" dt="2025-12-01T13:59:18.876" v="4527" actId="47"/>
        <pc:sldMkLst>
          <pc:docMk/>
          <pc:sldMk cId="1404085755" sldId="315"/>
        </pc:sldMkLst>
        <pc:spChg chg="mod">
          <ac:chgData name="Gigliola di Renzo Villata" userId="3bd43e91d3d2c3bd" providerId="LiveId" clId="{CFA11F2C-05BC-4C69-9623-7A412A60682A}" dt="2025-12-01T13:56:15.397" v="4382" actId="21"/>
          <ac:spMkLst>
            <pc:docMk/>
            <pc:sldMk cId="1404085755" sldId="315"/>
            <ac:spMk id="2" creationId="{D8AC13BC-C8F8-0C73-9733-7010763A1C52}"/>
          </ac:spMkLst>
        </pc:spChg>
        <pc:spChg chg="del">
          <ac:chgData name="Gigliola di Renzo Villata" userId="3bd43e91d3d2c3bd" providerId="LiveId" clId="{CFA11F2C-05BC-4C69-9623-7A412A60682A}" dt="2025-12-01T13:39:48.340" v="4213" actId="931"/>
          <ac:spMkLst>
            <pc:docMk/>
            <pc:sldMk cId="1404085755" sldId="315"/>
            <ac:spMk id="3" creationId="{1D59D8F2-CBA6-FAAF-7F02-E52D16DEF8FD}"/>
          </ac:spMkLst>
        </pc:spChg>
        <pc:picChg chg="add mod">
          <ac:chgData name="Gigliola di Renzo Villata" userId="3bd43e91d3d2c3bd" providerId="LiveId" clId="{CFA11F2C-05BC-4C69-9623-7A412A60682A}" dt="2025-12-01T13:55:59.355" v="4381" actId="1035"/>
          <ac:picMkLst>
            <pc:docMk/>
            <pc:sldMk cId="1404085755" sldId="315"/>
            <ac:picMk id="5" creationId="{F3D55DF6-0213-AF95-4B71-62600AFC16C4}"/>
          </ac:picMkLst>
        </pc:picChg>
      </pc:sldChg>
      <pc:sldChg chg="addSp delSp modSp new mod ord setBg">
        <pc:chgData name="Gigliola di Renzo Villata" userId="3bd43e91d3d2c3bd" providerId="LiveId" clId="{CFA11F2C-05BC-4C69-9623-7A412A60682A}" dt="2025-12-01T16:16:08.093" v="4755" actId="20577"/>
        <pc:sldMkLst>
          <pc:docMk/>
          <pc:sldMk cId="1471930432" sldId="316"/>
        </pc:sldMkLst>
        <pc:spChg chg="mod">
          <ac:chgData name="Gigliola di Renzo Villata" userId="3bd43e91d3d2c3bd" providerId="LiveId" clId="{CFA11F2C-05BC-4C69-9623-7A412A60682A}" dt="2025-12-01T14:00:35.161" v="4565" actId="20577"/>
          <ac:spMkLst>
            <pc:docMk/>
            <pc:sldMk cId="1471930432" sldId="316"/>
            <ac:spMk id="2" creationId="{C730E826-67B1-3FE9-56C0-98D2A7E625BC}"/>
          </ac:spMkLst>
        </pc:spChg>
        <pc:spChg chg="del">
          <ac:chgData name="Gigliola di Renzo Villata" userId="3bd43e91d3d2c3bd" providerId="LiveId" clId="{CFA11F2C-05BC-4C69-9623-7A412A60682A}" dt="2025-12-01T13:57:31.418" v="4386" actId="931"/>
          <ac:spMkLst>
            <pc:docMk/>
            <pc:sldMk cId="1471930432" sldId="316"/>
            <ac:spMk id="3" creationId="{0C4AF23B-6976-6E2B-AE5F-6086AB9D04D9}"/>
          </ac:spMkLst>
        </pc:spChg>
        <pc:spChg chg="mod">
          <ac:chgData name="Gigliola di Renzo Villata" userId="3bd43e91d3d2c3bd" providerId="LiveId" clId="{CFA11F2C-05BC-4C69-9623-7A412A60682A}" dt="2025-12-01T16:16:08.093" v="4755" actId="20577"/>
          <ac:spMkLst>
            <pc:docMk/>
            <pc:sldMk cId="1471930432" sldId="316"/>
            <ac:spMk id="4" creationId="{4D88F03B-C431-EBE8-3D22-D639E0D0DBEB}"/>
          </ac:spMkLst>
        </pc:spChg>
        <pc:spChg chg="add">
          <ac:chgData name="Gigliola di Renzo Villata" userId="3bd43e91d3d2c3bd" providerId="LiveId" clId="{CFA11F2C-05BC-4C69-9623-7A412A60682A}" dt="2025-12-01T14:00:03.427" v="4528" actId="26606"/>
          <ac:spMkLst>
            <pc:docMk/>
            <pc:sldMk cId="1471930432" sldId="316"/>
            <ac:spMk id="11" creationId="{F13C74B1-5B17-4795-BED0-7140497B445A}"/>
          </ac:spMkLst>
        </pc:spChg>
        <pc:spChg chg="add">
          <ac:chgData name="Gigliola di Renzo Villata" userId="3bd43e91d3d2c3bd" providerId="LiveId" clId="{CFA11F2C-05BC-4C69-9623-7A412A60682A}" dt="2025-12-01T14:00:03.427" v="4528" actId="26606"/>
          <ac:spMkLst>
            <pc:docMk/>
            <pc:sldMk cId="1471930432" sldId="316"/>
            <ac:spMk id="13" creationId="{D4974D33-8DC5-464E-8C6D-BE58F0669C17}"/>
          </ac:spMkLst>
        </pc:spChg>
        <pc:picChg chg="add mod ord">
          <ac:chgData name="Gigliola di Renzo Villata" userId="3bd43e91d3d2c3bd" providerId="LiveId" clId="{CFA11F2C-05BC-4C69-9623-7A412A60682A}" dt="2025-12-01T14:00:03.427" v="4528" actId="26606"/>
          <ac:picMkLst>
            <pc:docMk/>
            <pc:sldMk cId="1471930432" sldId="316"/>
            <ac:picMk id="6" creationId="{27F3A03F-5FA9-3CBE-9FC0-D5EB14D7F0FD}"/>
          </ac:picMkLst>
        </pc:picChg>
      </pc:sldChg>
      <pc:sldChg chg="add del">
        <pc:chgData name="Gigliola di Renzo Villata" userId="3bd43e91d3d2c3bd" providerId="LiveId" clId="{CFA11F2C-05BC-4C69-9623-7A412A60682A}" dt="2025-12-01T13:57:01.672" v="4385"/>
        <pc:sldMkLst>
          <pc:docMk/>
          <pc:sldMk cId="85858694" sldId="317"/>
        </pc:sldMkLst>
      </pc:sldChg>
      <pc:sldChg chg="addSp modSp new mod setBg">
        <pc:chgData name="Gigliola di Renzo Villata" userId="3bd43e91d3d2c3bd" providerId="LiveId" clId="{CFA11F2C-05BC-4C69-9623-7A412A60682A}" dt="2025-12-01T16:48:17.051" v="5592" actId="26606"/>
        <pc:sldMkLst>
          <pc:docMk/>
          <pc:sldMk cId="3842625901" sldId="317"/>
        </pc:sldMkLst>
        <pc:spChg chg="mod">
          <ac:chgData name="Gigliola di Renzo Villata" userId="3bd43e91d3d2c3bd" providerId="LiveId" clId="{CFA11F2C-05BC-4C69-9623-7A412A60682A}" dt="2025-12-01T16:48:17.051" v="5592" actId="26606"/>
          <ac:spMkLst>
            <pc:docMk/>
            <pc:sldMk cId="3842625901" sldId="317"/>
            <ac:spMk id="2" creationId="{BA27CDD6-CC0A-B351-EECE-A2C1E5FED1CF}"/>
          </ac:spMkLst>
        </pc:spChg>
        <pc:spChg chg="mod">
          <ac:chgData name="Gigliola di Renzo Villata" userId="3bd43e91d3d2c3bd" providerId="LiveId" clId="{CFA11F2C-05BC-4C69-9623-7A412A60682A}" dt="2025-12-01T16:48:17.051" v="5592" actId="26606"/>
          <ac:spMkLst>
            <pc:docMk/>
            <pc:sldMk cId="3842625901" sldId="317"/>
            <ac:spMk id="3" creationId="{FD5915D2-EC24-FE00-C0FC-DFCE06F6F1CE}"/>
          </ac:spMkLst>
        </pc:spChg>
        <pc:spChg chg="add">
          <ac:chgData name="Gigliola di Renzo Villata" userId="3bd43e91d3d2c3bd" providerId="LiveId" clId="{CFA11F2C-05BC-4C69-9623-7A412A60682A}" dt="2025-12-01T16:48:17.051" v="5592" actId="26606"/>
          <ac:spMkLst>
            <pc:docMk/>
            <pc:sldMk cId="3842625901" sldId="317"/>
            <ac:spMk id="8" creationId="{C2554CA6-288E-4202-BC52-2E5A8F0C0AED}"/>
          </ac:spMkLst>
        </pc:spChg>
        <pc:spChg chg="add">
          <ac:chgData name="Gigliola di Renzo Villata" userId="3bd43e91d3d2c3bd" providerId="LiveId" clId="{CFA11F2C-05BC-4C69-9623-7A412A60682A}" dt="2025-12-01T16:48:17.051" v="5592" actId="26606"/>
          <ac:spMkLst>
            <pc:docMk/>
            <pc:sldMk cId="3842625901" sldId="317"/>
            <ac:spMk id="10" creationId="{B10BB131-AC8E-4A8E-A5D1-36260F720C3B}"/>
          </ac:spMkLst>
        </pc:spChg>
        <pc:spChg chg="add">
          <ac:chgData name="Gigliola di Renzo Villata" userId="3bd43e91d3d2c3bd" providerId="LiveId" clId="{CFA11F2C-05BC-4C69-9623-7A412A60682A}" dt="2025-12-01T16:48:17.051" v="5592" actId="26606"/>
          <ac:spMkLst>
            <pc:docMk/>
            <pc:sldMk cId="3842625901" sldId="317"/>
            <ac:spMk id="12" creationId="{5B7778FC-632E-4DCA-A7CB-0D7731CCF970}"/>
          </ac:spMkLst>
        </pc:spChg>
        <pc:spChg chg="add">
          <ac:chgData name="Gigliola di Renzo Villata" userId="3bd43e91d3d2c3bd" providerId="LiveId" clId="{CFA11F2C-05BC-4C69-9623-7A412A60682A}" dt="2025-12-01T16:48:17.051" v="5592" actId="26606"/>
          <ac:spMkLst>
            <pc:docMk/>
            <pc:sldMk cId="3842625901" sldId="317"/>
            <ac:spMk id="14" creationId="{FA23A907-97FB-4A8F-880A-DD77401C429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5AFC8-C76E-4509-941B-6DE43CF781E4}" type="doc">
      <dgm:prSet loTypeId="urn:microsoft.com/office/officeart/2005/8/layout/chart3" loCatId="cycle" qsTypeId="urn:microsoft.com/office/officeart/2005/8/quickstyle/simple1" qsCatId="simple" csTypeId="urn:microsoft.com/office/officeart/2005/8/colors/accent1_2" csCatId="accent1" phldr="1"/>
      <dgm:spPr/>
      <dgm:t>
        <a:bodyPr/>
        <a:lstStyle/>
        <a:p>
          <a:endParaRPr lang="en-US"/>
        </a:p>
      </dgm:t>
    </dgm:pt>
    <dgm:pt modelId="{07566232-0FC7-4B79-A1FA-B773AC5BB493}">
      <dgm:prSet/>
      <dgm:spPr/>
      <dgm:t>
        <a:bodyPr/>
        <a:lstStyle/>
        <a:p>
          <a:r>
            <a:rPr lang="it-IT" b="1"/>
            <a:t>La terminologia usata dalle fonti è spesso ‘ambigua’: </a:t>
          </a:r>
          <a:endParaRPr lang="en-US" b="1"/>
        </a:p>
      </dgm:t>
    </dgm:pt>
    <dgm:pt modelId="{C64E5320-E25A-425A-80D6-11B32F9E1A80}" type="parTrans" cxnId="{250BE055-D676-4A04-A87F-37E70E508C99}">
      <dgm:prSet/>
      <dgm:spPr/>
      <dgm:t>
        <a:bodyPr/>
        <a:lstStyle/>
        <a:p>
          <a:endParaRPr lang="en-US"/>
        </a:p>
      </dgm:t>
    </dgm:pt>
    <dgm:pt modelId="{6C1A7D5A-A345-4128-A1EB-77076AB354D5}" type="sibTrans" cxnId="{250BE055-D676-4A04-A87F-37E70E508C99}">
      <dgm:prSet/>
      <dgm:spPr/>
      <dgm:t>
        <a:bodyPr/>
        <a:lstStyle/>
        <a:p>
          <a:endParaRPr lang="en-US"/>
        </a:p>
      </dgm:t>
    </dgm:pt>
    <dgm:pt modelId="{3B837344-F32F-4210-91BE-DDCE25017473}">
      <dgm:prSet/>
      <dgm:spPr/>
      <dgm:t>
        <a:bodyPr/>
        <a:lstStyle/>
        <a:p>
          <a:r>
            <a:rPr lang="it-IT" b="1" dirty="0"/>
            <a:t>Nella sostanza   si  parla  spesso  nelle fonti di divorzio  ma è ’imperfetto’ </a:t>
          </a:r>
          <a:endParaRPr lang="en-US" b="1" dirty="0"/>
        </a:p>
      </dgm:t>
    </dgm:pt>
    <dgm:pt modelId="{B927E57D-25B5-437D-9200-B64704045685}" type="parTrans" cxnId="{E7494A5F-495E-4F93-86AC-991C193E57AD}">
      <dgm:prSet/>
      <dgm:spPr/>
      <dgm:t>
        <a:bodyPr/>
        <a:lstStyle/>
        <a:p>
          <a:endParaRPr lang="en-US"/>
        </a:p>
      </dgm:t>
    </dgm:pt>
    <dgm:pt modelId="{147238EA-DE3F-4914-9D6B-BD2F4DFF7A1A}" type="sibTrans" cxnId="{E7494A5F-495E-4F93-86AC-991C193E57AD}">
      <dgm:prSet/>
      <dgm:spPr/>
      <dgm:t>
        <a:bodyPr/>
        <a:lstStyle/>
        <a:p>
          <a:endParaRPr lang="en-US"/>
        </a:p>
      </dgm:t>
    </dgm:pt>
    <dgm:pt modelId="{697D5FB8-CDC1-4326-8EA9-91B1CD9DA956}">
      <dgm:prSet/>
      <dgm:spPr/>
      <dgm:t>
        <a:bodyPr/>
        <a:lstStyle/>
        <a:p>
          <a:r>
            <a:rPr lang="it-IT" b="1" dirty="0"/>
            <a:t>Occorre  conciliare una visione cristiana del vincolo e  rimedi per  risolvere il conflitto</a:t>
          </a:r>
          <a:endParaRPr lang="en-US" b="1" dirty="0"/>
        </a:p>
      </dgm:t>
    </dgm:pt>
    <dgm:pt modelId="{40DFAB26-65DD-4352-B731-7A36BE66643C}" type="parTrans" cxnId="{4363AD50-E31F-4CE7-96BD-18045AE849B1}">
      <dgm:prSet/>
      <dgm:spPr/>
      <dgm:t>
        <a:bodyPr/>
        <a:lstStyle/>
        <a:p>
          <a:endParaRPr lang="en-US"/>
        </a:p>
      </dgm:t>
    </dgm:pt>
    <dgm:pt modelId="{624A2A8A-988B-414C-B044-85333BDF8638}" type="sibTrans" cxnId="{4363AD50-E31F-4CE7-96BD-18045AE849B1}">
      <dgm:prSet/>
      <dgm:spPr/>
      <dgm:t>
        <a:bodyPr/>
        <a:lstStyle/>
        <a:p>
          <a:endParaRPr lang="en-US"/>
        </a:p>
      </dgm:t>
    </dgm:pt>
    <dgm:pt modelId="{E56E5BEE-B1D7-4BA2-B779-3B3F5F98BDD4}" type="pres">
      <dgm:prSet presAssocID="{BCF5AFC8-C76E-4509-941B-6DE43CF781E4}" presName="compositeShape" presStyleCnt="0">
        <dgm:presLayoutVars>
          <dgm:chMax val="7"/>
          <dgm:dir/>
          <dgm:resizeHandles val="exact"/>
        </dgm:presLayoutVars>
      </dgm:prSet>
      <dgm:spPr/>
      <dgm:t>
        <a:bodyPr/>
        <a:lstStyle/>
        <a:p>
          <a:endParaRPr lang="it-IT"/>
        </a:p>
      </dgm:t>
    </dgm:pt>
    <dgm:pt modelId="{64963A1C-6EEC-410B-A727-6D091381010B}" type="pres">
      <dgm:prSet presAssocID="{BCF5AFC8-C76E-4509-941B-6DE43CF781E4}" presName="wedge1" presStyleLbl="node1" presStyleIdx="0" presStyleCnt="3"/>
      <dgm:spPr/>
      <dgm:t>
        <a:bodyPr/>
        <a:lstStyle/>
        <a:p>
          <a:endParaRPr lang="it-IT"/>
        </a:p>
      </dgm:t>
    </dgm:pt>
    <dgm:pt modelId="{196EE54E-03C3-4A5F-A62B-255AAD693326}" type="pres">
      <dgm:prSet presAssocID="{BCF5AFC8-C76E-4509-941B-6DE43CF781E4}" presName="wedge1Tx" presStyleLbl="node1" presStyleIdx="0" presStyleCnt="3">
        <dgm:presLayoutVars>
          <dgm:chMax val="0"/>
          <dgm:chPref val="0"/>
          <dgm:bulletEnabled val="1"/>
        </dgm:presLayoutVars>
      </dgm:prSet>
      <dgm:spPr/>
      <dgm:t>
        <a:bodyPr/>
        <a:lstStyle/>
        <a:p>
          <a:endParaRPr lang="it-IT"/>
        </a:p>
      </dgm:t>
    </dgm:pt>
    <dgm:pt modelId="{6D0F8F8B-882B-4B71-888E-4855477DAEF1}" type="pres">
      <dgm:prSet presAssocID="{BCF5AFC8-C76E-4509-941B-6DE43CF781E4}" presName="wedge2" presStyleLbl="node1" presStyleIdx="1" presStyleCnt="3"/>
      <dgm:spPr/>
      <dgm:t>
        <a:bodyPr/>
        <a:lstStyle/>
        <a:p>
          <a:endParaRPr lang="it-IT"/>
        </a:p>
      </dgm:t>
    </dgm:pt>
    <dgm:pt modelId="{5BC5C7FC-5E88-49B6-A7D3-638D23E5AEFE}" type="pres">
      <dgm:prSet presAssocID="{BCF5AFC8-C76E-4509-941B-6DE43CF781E4}" presName="wedge2Tx" presStyleLbl="node1" presStyleIdx="1" presStyleCnt="3">
        <dgm:presLayoutVars>
          <dgm:chMax val="0"/>
          <dgm:chPref val="0"/>
          <dgm:bulletEnabled val="1"/>
        </dgm:presLayoutVars>
      </dgm:prSet>
      <dgm:spPr/>
      <dgm:t>
        <a:bodyPr/>
        <a:lstStyle/>
        <a:p>
          <a:endParaRPr lang="it-IT"/>
        </a:p>
      </dgm:t>
    </dgm:pt>
    <dgm:pt modelId="{8BEFB361-B16B-484E-B79C-84B380082F52}" type="pres">
      <dgm:prSet presAssocID="{BCF5AFC8-C76E-4509-941B-6DE43CF781E4}" presName="wedge3" presStyleLbl="node1" presStyleIdx="2" presStyleCnt="3"/>
      <dgm:spPr/>
      <dgm:t>
        <a:bodyPr/>
        <a:lstStyle/>
        <a:p>
          <a:endParaRPr lang="it-IT"/>
        </a:p>
      </dgm:t>
    </dgm:pt>
    <dgm:pt modelId="{5E34C595-3DC1-4E63-BC21-7840D559F608}" type="pres">
      <dgm:prSet presAssocID="{BCF5AFC8-C76E-4509-941B-6DE43CF781E4}" presName="wedge3Tx" presStyleLbl="node1" presStyleIdx="2" presStyleCnt="3">
        <dgm:presLayoutVars>
          <dgm:chMax val="0"/>
          <dgm:chPref val="0"/>
          <dgm:bulletEnabled val="1"/>
        </dgm:presLayoutVars>
      </dgm:prSet>
      <dgm:spPr/>
      <dgm:t>
        <a:bodyPr/>
        <a:lstStyle/>
        <a:p>
          <a:endParaRPr lang="it-IT"/>
        </a:p>
      </dgm:t>
    </dgm:pt>
  </dgm:ptLst>
  <dgm:cxnLst>
    <dgm:cxn modelId="{8C4E503F-BEBC-4C50-AF73-3BC60A8583CE}" type="presOf" srcId="{07566232-0FC7-4B79-A1FA-B773AC5BB493}" destId="{64963A1C-6EEC-410B-A727-6D091381010B}" srcOrd="0" destOrd="0" presId="urn:microsoft.com/office/officeart/2005/8/layout/chart3"/>
    <dgm:cxn modelId="{F21917BD-0953-4294-9DA6-B88B907FC633}" type="presOf" srcId="{697D5FB8-CDC1-4326-8EA9-91B1CD9DA956}" destId="{8BEFB361-B16B-484E-B79C-84B380082F52}" srcOrd="0" destOrd="0" presId="urn:microsoft.com/office/officeart/2005/8/layout/chart3"/>
    <dgm:cxn modelId="{A7FD6222-B4C7-4F3F-A96F-EB2F1794720E}" type="presOf" srcId="{3B837344-F32F-4210-91BE-DDCE25017473}" destId="{5BC5C7FC-5E88-49B6-A7D3-638D23E5AEFE}" srcOrd="1" destOrd="0" presId="urn:microsoft.com/office/officeart/2005/8/layout/chart3"/>
    <dgm:cxn modelId="{7213E4C1-04C0-4D20-A227-AFEA8867B06D}" type="presOf" srcId="{3B837344-F32F-4210-91BE-DDCE25017473}" destId="{6D0F8F8B-882B-4B71-888E-4855477DAEF1}" srcOrd="0" destOrd="0" presId="urn:microsoft.com/office/officeart/2005/8/layout/chart3"/>
    <dgm:cxn modelId="{4363AD50-E31F-4CE7-96BD-18045AE849B1}" srcId="{BCF5AFC8-C76E-4509-941B-6DE43CF781E4}" destId="{697D5FB8-CDC1-4326-8EA9-91B1CD9DA956}" srcOrd="2" destOrd="0" parTransId="{40DFAB26-65DD-4352-B731-7A36BE66643C}" sibTransId="{624A2A8A-988B-414C-B044-85333BDF8638}"/>
    <dgm:cxn modelId="{F59CC617-3AE2-4F8B-A3C5-4381D5A7D78F}" type="presOf" srcId="{07566232-0FC7-4B79-A1FA-B773AC5BB493}" destId="{196EE54E-03C3-4A5F-A62B-255AAD693326}" srcOrd="1" destOrd="0" presId="urn:microsoft.com/office/officeart/2005/8/layout/chart3"/>
    <dgm:cxn modelId="{E7494A5F-495E-4F93-86AC-991C193E57AD}" srcId="{BCF5AFC8-C76E-4509-941B-6DE43CF781E4}" destId="{3B837344-F32F-4210-91BE-DDCE25017473}" srcOrd="1" destOrd="0" parTransId="{B927E57D-25B5-437D-9200-B64704045685}" sibTransId="{147238EA-DE3F-4914-9D6B-BD2F4DFF7A1A}"/>
    <dgm:cxn modelId="{250BE055-D676-4A04-A87F-37E70E508C99}" srcId="{BCF5AFC8-C76E-4509-941B-6DE43CF781E4}" destId="{07566232-0FC7-4B79-A1FA-B773AC5BB493}" srcOrd="0" destOrd="0" parTransId="{C64E5320-E25A-425A-80D6-11B32F9E1A80}" sibTransId="{6C1A7D5A-A345-4128-A1EB-77076AB354D5}"/>
    <dgm:cxn modelId="{EEE5A015-5C93-4834-A7A4-363BC35A8F28}" type="presOf" srcId="{697D5FB8-CDC1-4326-8EA9-91B1CD9DA956}" destId="{5E34C595-3DC1-4E63-BC21-7840D559F608}" srcOrd="1" destOrd="0" presId="urn:microsoft.com/office/officeart/2005/8/layout/chart3"/>
    <dgm:cxn modelId="{DB0CA900-2CE7-438D-85B0-8518996EED1B}" type="presOf" srcId="{BCF5AFC8-C76E-4509-941B-6DE43CF781E4}" destId="{E56E5BEE-B1D7-4BA2-B779-3B3F5F98BDD4}" srcOrd="0" destOrd="0" presId="urn:microsoft.com/office/officeart/2005/8/layout/chart3"/>
    <dgm:cxn modelId="{4FA3124D-4C13-48C4-B840-9AFCC30753E2}" type="presParOf" srcId="{E56E5BEE-B1D7-4BA2-B779-3B3F5F98BDD4}" destId="{64963A1C-6EEC-410B-A727-6D091381010B}" srcOrd="0" destOrd="0" presId="urn:microsoft.com/office/officeart/2005/8/layout/chart3"/>
    <dgm:cxn modelId="{7C0E0A27-10F3-4B46-9CDA-7D0874667B2A}" type="presParOf" srcId="{E56E5BEE-B1D7-4BA2-B779-3B3F5F98BDD4}" destId="{196EE54E-03C3-4A5F-A62B-255AAD693326}" srcOrd="1" destOrd="0" presId="urn:microsoft.com/office/officeart/2005/8/layout/chart3"/>
    <dgm:cxn modelId="{F65E1DAB-622C-4AF7-B175-A9640A890361}" type="presParOf" srcId="{E56E5BEE-B1D7-4BA2-B779-3B3F5F98BDD4}" destId="{6D0F8F8B-882B-4B71-888E-4855477DAEF1}" srcOrd="2" destOrd="0" presId="urn:microsoft.com/office/officeart/2005/8/layout/chart3"/>
    <dgm:cxn modelId="{FF7E18B6-C015-467D-A966-FFC8F3226751}" type="presParOf" srcId="{E56E5BEE-B1D7-4BA2-B779-3B3F5F98BDD4}" destId="{5BC5C7FC-5E88-49B6-A7D3-638D23E5AEFE}" srcOrd="3" destOrd="0" presId="urn:microsoft.com/office/officeart/2005/8/layout/chart3"/>
    <dgm:cxn modelId="{4D7D72F2-1BE0-4499-A728-311F34A91FB5}" type="presParOf" srcId="{E56E5BEE-B1D7-4BA2-B779-3B3F5F98BDD4}" destId="{8BEFB361-B16B-484E-B79C-84B380082F52}" srcOrd="4" destOrd="0" presId="urn:microsoft.com/office/officeart/2005/8/layout/chart3"/>
    <dgm:cxn modelId="{80F7C87A-C267-4E0C-8DB6-FC0E52E0D2D5}" type="presParOf" srcId="{E56E5BEE-B1D7-4BA2-B779-3B3F5F98BDD4}" destId="{5E34C595-3DC1-4E63-BC21-7840D559F608}" srcOrd="5" destOrd="0" presId="urn:microsoft.com/office/officeart/2005/8/layout/char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CE3C0-DCF0-468F-B8E0-404AD69F5EEF}" type="doc">
      <dgm:prSet loTypeId="urn:microsoft.com/office/officeart/2005/8/layout/vProcess5" loCatId="process" qsTypeId="urn:microsoft.com/office/officeart/2005/8/quickstyle/simple1" qsCatId="simple" csTypeId="urn:microsoft.com/office/officeart/2005/8/colors/colorful1#1" csCatId="colorful"/>
      <dgm:spPr/>
      <dgm:t>
        <a:bodyPr/>
        <a:lstStyle/>
        <a:p>
          <a:endParaRPr lang="en-US"/>
        </a:p>
      </dgm:t>
    </dgm:pt>
    <dgm:pt modelId="{605023EA-7107-4BC9-8B2A-78BCCFF3EAA0}">
      <dgm:prSet/>
      <dgm:spPr/>
      <dgm:t>
        <a:bodyPr/>
        <a:lstStyle/>
        <a:p>
          <a:r>
            <a:rPr lang="it-IT" b="1"/>
            <a:t>La ‘crisi’ della vita coniugale è evento di tutti i tempi. I rimedi per superarla possono essere </a:t>
          </a:r>
          <a:r>
            <a:rPr lang="it-IT" b="1" i="1"/>
            <a:t>estremi</a:t>
          </a:r>
          <a:r>
            <a:rPr lang="it-IT" b="1"/>
            <a:t>, fino allo scioglimento </a:t>
          </a:r>
          <a:endParaRPr lang="en-US"/>
        </a:p>
      </dgm:t>
    </dgm:pt>
    <dgm:pt modelId="{FD71FD63-8C8E-4238-8069-81EE87DBC85A}" type="parTrans" cxnId="{4505DBA5-6849-4EB0-95EF-F06A2744B15B}">
      <dgm:prSet/>
      <dgm:spPr/>
      <dgm:t>
        <a:bodyPr/>
        <a:lstStyle/>
        <a:p>
          <a:endParaRPr lang="en-US"/>
        </a:p>
      </dgm:t>
    </dgm:pt>
    <dgm:pt modelId="{31ED4614-A892-4202-8CCA-2090ADFA2DC8}" type="sibTrans" cxnId="{4505DBA5-6849-4EB0-95EF-F06A2744B15B}">
      <dgm:prSet/>
      <dgm:spPr/>
      <dgm:t>
        <a:bodyPr/>
        <a:lstStyle/>
        <a:p>
          <a:endParaRPr lang="en-US"/>
        </a:p>
      </dgm:t>
    </dgm:pt>
    <dgm:pt modelId="{0ACE5A0A-7CF3-4D9A-AB5E-360475D16372}">
      <dgm:prSet/>
      <dgm:spPr/>
      <dgm:t>
        <a:bodyPr/>
        <a:lstStyle/>
        <a:p>
          <a:r>
            <a:rPr lang="it-IT" b="1"/>
            <a:t>nel mondo cattolico, per secoli, è conseguenza della morte di uno dei coniugi  …</a:t>
          </a:r>
          <a:endParaRPr lang="en-US"/>
        </a:p>
      </dgm:t>
    </dgm:pt>
    <dgm:pt modelId="{CF1534E5-527B-496B-BA9C-A0E18F565BBF}" type="parTrans" cxnId="{E04F628F-5CD5-4DA4-A2D2-195DA0CB1781}">
      <dgm:prSet/>
      <dgm:spPr/>
      <dgm:t>
        <a:bodyPr/>
        <a:lstStyle/>
        <a:p>
          <a:endParaRPr lang="en-US"/>
        </a:p>
      </dgm:t>
    </dgm:pt>
    <dgm:pt modelId="{6C910ECF-029B-47F4-B1FC-1465F8CA8E7D}" type="sibTrans" cxnId="{E04F628F-5CD5-4DA4-A2D2-195DA0CB1781}">
      <dgm:prSet/>
      <dgm:spPr/>
      <dgm:t>
        <a:bodyPr/>
        <a:lstStyle/>
        <a:p>
          <a:endParaRPr lang="en-US"/>
        </a:p>
      </dgm:t>
    </dgm:pt>
    <dgm:pt modelId="{3BA4A53E-4B5A-4625-A320-B6BF06218FA3}">
      <dgm:prSet/>
      <dgm:spPr/>
      <dgm:t>
        <a:bodyPr/>
        <a:lstStyle/>
        <a:p>
          <a:r>
            <a:rPr lang="it-IT" b="1"/>
            <a:t>o di altre circostanze eccezionali rientranti piuttosto  nella sfera della nullità del vincolo.  </a:t>
          </a:r>
          <a:endParaRPr lang="en-US"/>
        </a:p>
      </dgm:t>
    </dgm:pt>
    <dgm:pt modelId="{085F19A7-6DCD-4509-9BC3-F251A8EFB245}" type="parTrans" cxnId="{599D3F01-0D6F-4F54-93AF-44619ABE404D}">
      <dgm:prSet/>
      <dgm:spPr/>
      <dgm:t>
        <a:bodyPr/>
        <a:lstStyle/>
        <a:p>
          <a:endParaRPr lang="en-US"/>
        </a:p>
      </dgm:t>
    </dgm:pt>
    <dgm:pt modelId="{7A014E72-7DE2-4D6A-9AE0-527A6924C805}" type="sibTrans" cxnId="{599D3F01-0D6F-4F54-93AF-44619ABE404D}">
      <dgm:prSet/>
      <dgm:spPr/>
      <dgm:t>
        <a:bodyPr/>
        <a:lstStyle/>
        <a:p>
          <a:endParaRPr lang="en-US"/>
        </a:p>
      </dgm:t>
    </dgm:pt>
    <dgm:pt modelId="{544B8FE5-A9DE-4517-8B1F-37691717D630}" type="pres">
      <dgm:prSet presAssocID="{C2BCE3C0-DCF0-468F-B8E0-404AD69F5EEF}" presName="outerComposite" presStyleCnt="0">
        <dgm:presLayoutVars>
          <dgm:chMax val="5"/>
          <dgm:dir/>
          <dgm:resizeHandles val="exact"/>
        </dgm:presLayoutVars>
      </dgm:prSet>
      <dgm:spPr/>
      <dgm:t>
        <a:bodyPr/>
        <a:lstStyle/>
        <a:p>
          <a:endParaRPr lang="it-IT"/>
        </a:p>
      </dgm:t>
    </dgm:pt>
    <dgm:pt modelId="{B401D7BD-1224-4DF6-B4CA-C16EB0900B86}" type="pres">
      <dgm:prSet presAssocID="{C2BCE3C0-DCF0-468F-B8E0-404AD69F5EEF}" presName="dummyMaxCanvas" presStyleCnt="0">
        <dgm:presLayoutVars/>
      </dgm:prSet>
      <dgm:spPr/>
    </dgm:pt>
    <dgm:pt modelId="{26D951E0-F1D3-450A-838F-EACB9761B1BA}" type="pres">
      <dgm:prSet presAssocID="{C2BCE3C0-DCF0-468F-B8E0-404AD69F5EEF}" presName="ThreeNodes_1" presStyleLbl="node1" presStyleIdx="0" presStyleCnt="3">
        <dgm:presLayoutVars>
          <dgm:bulletEnabled val="1"/>
        </dgm:presLayoutVars>
      </dgm:prSet>
      <dgm:spPr/>
      <dgm:t>
        <a:bodyPr/>
        <a:lstStyle/>
        <a:p>
          <a:endParaRPr lang="it-IT"/>
        </a:p>
      </dgm:t>
    </dgm:pt>
    <dgm:pt modelId="{55BA03C1-0315-4F6E-8A95-36457E321B16}" type="pres">
      <dgm:prSet presAssocID="{C2BCE3C0-DCF0-468F-B8E0-404AD69F5EEF}" presName="ThreeNodes_2" presStyleLbl="node1" presStyleIdx="1" presStyleCnt="3">
        <dgm:presLayoutVars>
          <dgm:bulletEnabled val="1"/>
        </dgm:presLayoutVars>
      </dgm:prSet>
      <dgm:spPr/>
      <dgm:t>
        <a:bodyPr/>
        <a:lstStyle/>
        <a:p>
          <a:endParaRPr lang="it-IT"/>
        </a:p>
      </dgm:t>
    </dgm:pt>
    <dgm:pt modelId="{5366E648-331B-403F-A154-079F46F694F5}" type="pres">
      <dgm:prSet presAssocID="{C2BCE3C0-DCF0-468F-B8E0-404AD69F5EEF}" presName="ThreeNodes_3" presStyleLbl="node1" presStyleIdx="2" presStyleCnt="3">
        <dgm:presLayoutVars>
          <dgm:bulletEnabled val="1"/>
        </dgm:presLayoutVars>
      </dgm:prSet>
      <dgm:spPr/>
      <dgm:t>
        <a:bodyPr/>
        <a:lstStyle/>
        <a:p>
          <a:endParaRPr lang="it-IT"/>
        </a:p>
      </dgm:t>
    </dgm:pt>
    <dgm:pt modelId="{CEA3F18E-807B-4EF4-82CE-68A225BAD033}" type="pres">
      <dgm:prSet presAssocID="{C2BCE3C0-DCF0-468F-B8E0-404AD69F5EEF}" presName="ThreeConn_1-2" presStyleLbl="fgAccFollowNode1" presStyleIdx="0" presStyleCnt="2">
        <dgm:presLayoutVars>
          <dgm:bulletEnabled val="1"/>
        </dgm:presLayoutVars>
      </dgm:prSet>
      <dgm:spPr/>
      <dgm:t>
        <a:bodyPr/>
        <a:lstStyle/>
        <a:p>
          <a:endParaRPr lang="it-IT"/>
        </a:p>
      </dgm:t>
    </dgm:pt>
    <dgm:pt modelId="{096DD3B5-7E27-496F-90AA-1898EBBC30BF}" type="pres">
      <dgm:prSet presAssocID="{C2BCE3C0-DCF0-468F-B8E0-404AD69F5EEF}" presName="ThreeConn_2-3" presStyleLbl="fgAccFollowNode1" presStyleIdx="1" presStyleCnt="2">
        <dgm:presLayoutVars>
          <dgm:bulletEnabled val="1"/>
        </dgm:presLayoutVars>
      </dgm:prSet>
      <dgm:spPr/>
      <dgm:t>
        <a:bodyPr/>
        <a:lstStyle/>
        <a:p>
          <a:endParaRPr lang="it-IT"/>
        </a:p>
      </dgm:t>
    </dgm:pt>
    <dgm:pt modelId="{C284BEBC-B5B8-4AA7-925C-00D7EDEC2A64}" type="pres">
      <dgm:prSet presAssocID="{C2BCE3C0-DCF0-468F-B8E0-404AD69F5EEF}" presName="ThreeNodes_1_text" presStyleLbl="node1" presStyleIdx="2" presStyleCnt="3">
        <dgm:presLayoutVars>
          <dgm:bulletEnabled val="1"/>
        </dgm:presLayoutVars>
      </dgm:prSet>
      <dgm:spPr/>
      <dgm:t>
        <a:bodyPr/>
        <a:lstStyle/>
        <a:p>
          <a:endParaRPr lang="it-IT"/>
        </a:p>
      </dgm:t>
    </dgm:pt>
    <dgm:pt modelId="{06CF2D32-A0A5-4DC3-895A-AAF60BEDD0BD}" type="pres">
      <dgm:prSet presAssocID="{C2BCE3C0-DCF0-468F-B8E0-404AD69F5EEF}" presName="ThreeNodes_2_text" presStyleLbl="node1" presStyleIdx="2" presStyleCnt="3">
        <dgm:presLayoutVars>
          <dgm:bulletEnabled val="1"/>
        </dgm:presLayoutVars>
      </dgm:prSet>
      <dgm:spPr/>
      <dgm:t>
        <a:bodyPr/>
        <a:lstStyle/>
        <a:p>
          <a:endParaRPr lang="it-IT"/>
        </a:p>
      </dgm:t>
    </dgm:pt>
    <dgm:pt modelId="{D6F9DF23-34D5-4C5B-A7E1-BD542D1AE1DC}" type="pres">
      <dgm:prSet presAssocID="{C2BCE3C0-DCF0-468F-B8E0-404AD69F5EEF}" presName="ThreeNodes_3_text" presStyleLbl="node1" presStyleIdx="2" presStyleCnt="3">
        <dgm:presLayoutVars>
          <dgm:bulletEnabled val="1"/>
        </dgm:presLayoutVars>
      </dgm:prSet>
      <dgm:spPr/>
      <dgm:t>
        <a:bodyPr/>
        <a:lstStyle/>
        <a:p>
          <a:endParaRPr lang="it-IT"/>
        </a:p>
      </dgm:t>
    </dgm:pt>
  </dgm:ptLst>
  <dgm:cxnLst>
    <dgm:cxn modelId="{C6361796-2363-4450-BB2D-754C8E529F8B}" type="presOf" srcId="{0ACE5A0A-7CF3-4D9A-AB5E-360475D16372}" destId="{06CF2D32-A0A5-4DC3-895A-AAF60BEDD0BD}" srcOrd="1" destOrd="0" presId="urn:microsoft.com/office/officeart/2005/8/layout/vProcess5"/>
    <dgm:cxn modelId="{0EF84E94-0F63-400E-9067-EDAB2CF2C3FE}" type="presOf" srcId="{3BA4A53E-4B5A-4625-A320-B6BF06218FA3}" destId="{D6F9DF23-34D5-4C5B-A7E1-BD542D1AE1DC}" srcOrd="1" destOrd="0" presId="urn:microsoft.com/office/officeart/2005/8/layout/vProcess5"/>
    <dgm:cxn modelId="{599D3F01-0D6F-4F54-93AF-44619ABE404D}" srcId="{C2BCE3C0-DCF0-468F-B8E0-404AD69F5EEF}" destId="{3BA4A53E-4B5A-4625-A320-B6BF06218FA3}" srcOrd="2" destOrd="0" parTransId="{085F19A7-6DCD-4509-9BC3-F251A8EFB245}" sibTransId="{7A014E72-7DE2-4D6A-9AE0-527A6924C805}"/>
    <dgm:cxn modelId="{129985CB-C62B-492B-8060-1FBE67A203A6}" type="presOf" srcId="{3BA4A53E-4B5A-4625-A320-B6BF06218FA3}" destId="{5366E648-331B-403F-A154-079F46F694F5}" srcOrd="0" destOrd="0" presId="urn:microsoft.com/office/officeart/2005/8/layout/vProcess5"/>
    <dgm:cxn modelId="{CFC14CC9-C652-4C05-AF7A-8B9E3E8442EF}" type="presOf" srcId="{6C910ECF-029B-47F4-B1FC-1465F8CA8E7D}" destId="{096DD3B5-7E27-496F-90AA-1898EBBC30BF}" srcOrd="0" destOrd="0" presId="urn:microsoft.com/office/officeart/2005/8/layout/vProcess5"/>
    <dgm:cxn modelId="{F39C8AD0-6A1E-415F-8D13-A33F3F9E2F15}" type="presOf" srcId="{0ACE5A0A-7CF3-4D9A-AB5E-360475D16372}" destId="{55BA03C1-0315-4F6E-8A95-36457E321B16}" srcOrd="0" destOrd="0" presId="urn:microsoft.com/office/officeart/2005/8/layout/vProcess5"/>
    <dgm:cxn modelId="{DAE6CF28-20D7-4B23-80AD-47E2F24AB6EB}" type="presOf" srcId="{605023EA-7107-4BC9-8B2A-78BCCFF3EAA0}" destId="{26D951E0-F1D3-450A-838F-EACB9761B1BA}" srcOrd="0" destOrd="0" presId="urn:microsoft.com/office/officeart/2005/8/layout/vProcess5"/>
    <dgm:cxn modelId="{4505DBA5-6849-4EB0-95EF-F06A2744B15B}" srcId="{C2BCE3C0-DCF0-468F-B8E0-404AD69F5EEF}" destId="{605023EA-7107-4BC9-8B2A-78BCCFF3EAA0}" srcOrd="0" destOrd="0" parTransId="{FD71FD63-8C8E-4238-8069-81EE87DBC85A}" sibTransId="{31ED4614-A892-4202-8CCA-2090ADFA2DC8}"/>
    <dgm:cxn modelId="{6F1FF36A-47C6-4CD9-B60D-408E01FFD8FD}" type="presOf" srcId="{31ED4614-A892-4202-8CCA-2090ADFA2DC8}" destId="{CEA3F18E-807B-4EF4-82CE-68A225BAD033}" srcOrd="0" destOrd="0" presId="urn:microsoft.com/office/officeart/2005/8/layout/vProcess5"/>
    <dgm:cxn modelId="{E04F628F-5CD5-4DA4-A2D2-195DA0CB1781}" srcId="{C2BCE3C0-DCF0-468F-B8E0-404AD69F5EEF}" destId="{0ACE5A0A-7CF3-4D9A-AB5E-360475D16372}" srcOrd="1" destOrd="0" parTransId="{CF1534E5-527B-496B-BA9C-A0E18F565BBF}" sibTransId="{6C910ECF-029B-47F4-B1FC-1465F8CA8E7D}"/>
    <dgm:cxn modelId="{C6FAE037-167E-4887-A3E5-207DA8CF08D4}" type="presOf" srcId="{605023EA-7107-4BC9-8B2A-78BCCFF3EAA0}" destId="{C284BEBC-B5B8-4AA7-925C-00D7EDEC2A64}" srcOrd="1" destOrd="0" presId="urn:microsoft.com/office/officeart/2005/8/layout/vProcess5"/>
    <dgm:cxn modelId="{BFCE7E55-378C-4A65-BB06-099E1DED0DE7}" type="presOf" srcId="{C2BCE3C0-DCF0-468F-B8E0-404AD69F5EEF}" destId="{544B8FE5-A9DE-4517-8B1F-37691717D630}" srcOrd="0" destOrd="0" presId="urn:microsoft.com/office/officeart/2005/8/layout/vProcess5"/>
    <dgm:cxn modelId="{58834E66-5304-4A42-B2CC-0834A7B214B1}" type="presParOf" srcId="{544B8FE5-A9DE-4517-8B1F-37691717D630}" destId="{B401D7BD-1224-4DF6-B4CA-C16EB0900B86}" srcOrd="0" destOrd="0" presId="urn:microsoft.com/office/officeart/2005/8/layout/vProcess5"/>
    <dgm:cxn modelId="{36EFE1F6-DD3A-4D09-A407-10C5064FA588}" type="presParOf" srcId="{544B8FE5-A9DE-4517-8B1F-37691717D630}" destId="{26D951E0-F1D3-450A-838F-EACB9761B1BA}" srcOrd="1" destOrd="0" presId="urn:microsoft.com/office/officeart/2005/8/layout/vProcess5"/>
    <dgm:cxn modelId="{09894398-1B47-4141-B4FC-5A3A0170A4CE}" type="presParOf" srcId="{544B8FE5-A9DE-4517-8B1F-37691717D630}" destId="{55BA03C1-0315-4F6E-8A95-36457E321B16}" srcOrd="2" destOrd="0" presId="urn:microsoft.com/office/officeart/2005/8/layout/vProcess5"/>
    <dgm:cxn modelId="{E13BC68D-2E0A-447F-B080-A55D8F74AC1C}" type="presParOf" srcId="{544B8FE5-A9DE-4517-8B1F-37691717D630}" destId="{5366E648-331B-403F-A154-079F46F694F5}" srcOrd="3" destOrd="0" presId="urn:microsoft.com/office/officeart/2005/8/layout/vProcess5"/>
    <dgm:cxn modelId="{34FA80B6-86D9-45BE-8370-81A8F462E134}" type="presParOf" srcId="{544B8FE5-A9DE-4517-8B1F-37691717D630}" destId="{CEA3F18E-807B-4EF4-82CE-68A225BAD033}" srcOrd="4" destOrd="0" presId="urn:microsoft.com/office/officeart/2005/8/layout/vProcess5"/>
    <dgm:cxn modelId="{C1F62511-46F0-4DC0-B1E0-52DA13EAE846}" type="presParOf" srcId="{544B8FE5-A9DE-4517-8B1F-37691717D630}" destId="{096DD3B5-7E27-496F-90AA-1898EBBC30BF}" srcOrd="5" destOrd="0" presId="urn:microsoft.com/office/officeart/2005/8/layout/vProcess5"/>
    <dgm:cxn modelId="{1C3BEE4F-C08E-4002-A5D5-A852725FE40C}" type="presParOf" srcId="{544B8FE5-A9DE-4517-8B1F-37691717D630}" destId="{C284BEBC-B5B8-4AA7-925C-00D7EDEC2A64}" srcOrd="6" destOrd="0" presId="urn:microsoft.com/office/officeart/2005/8/layout/vProcess5"/>
    <dgm:cxn modelId="{9D077633-9664-4FB3-933E-AADFF37FEA7E}" type="presParOf" srcId="{544B8FE5-A9DE-4517-8B1F-37691717D630}" destId="{06CF2D32-A0A5-4DC3-895A-AAF60BEDD0BD}" srcOrd="7" destOrd="0" presId="urn:microsoft.com/office/officeart/2005/8/layout/vProcess5"/>
    <dgm:cxn modelId="{E28A30AF-D753-4E29-8E4B-67D354BCA617}" type="presParOf" srcId="{544B8FE5-A9DE-4517-8B1F-37691717D630}" destId="{D6F9DF23-34D5-4C5B-A7E1-BD542D1AE1DC}"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884050-7BAC-4EF5-84D1-A24EEDA1397A}" type="doc">
      <dgm:prSet loTypeId="urn:microsoft.com/office/officeart/2008/layout/LinedList" loCatId="list" qsTypeId="urn:microsoft.com/office/officeart/2005/8/quickstyle/simple1" qsCatId="simple" csTypeId="urn:microsoft.com/office/officeart/2005/8/colors/colorful1#2" csCatId="colorful"/>
      <dgm:spPr/>
      <dgm:t>
        <a:bodyPr/>
        <a:lstStyle/>
        <a:p>
          <a:endParaRPr lang="en-US"/>
        </a:p>
      </dgm:t>
    </dgm:pt>
    <dgm:pt modelId="{32A49EA2-FC9C-4B8E-BD31-ABD8A509E631}">
      <dgm:prSet/>
      <dgm:spPr/>
      <dgm:t>
        <a:bodyPr/>
        <a:lstStyle/>
        <a:p>
          <a:r>
            <a:rPr lang="it-IT" b="1"/>
            <a:t>Vi sono rimedi  per così dire, </a:t>
          </a:r>
          <a:r>
            <a:rPr lang="it-IT" b="1" i="1"/>
            <a:t>‘intermedi’</a:t>
          </a:r>
          <a:r>
            <a:rPr lang="it-IT" b="1"/>
            <a:t> </a:t>
          </a:r>
          <a:endParaRPr lang="en-US"/>
        </a:p>
      </dgm:t>
    </dgm:pt>
    <dgm:pt modelId="{A09B6D3D-7553-4824-8712-EDBF816F72CE}" type="parTrans" cxnId="{C1FC20E6-A825-4B74-84DC-56D0837BA652}">
      <dgm:prSet/>
      <dgm:spPr/>
      <dgm:t>
        <a:bodyPr/>
        <a:lstStyle/>
        <a:p>
          <a:endParaRPr lang="en-US"/>
        </a:p>
      </dgm:t>
    </dgm:pt>
    <dgm:pt modelId="{F052CAD2-C531-418C-A425-0022870DC238}" type="sibTrans" cxnId="{C1FC20E6-A825-4B74-84DC-56D0837BA652}">
      <dgm:prSet/>
      <dgm:spPr/>
      <dgm:t>
        <a:bodyPr/>
        <a:lstStyle/>
        <a:p>
          <a:endParaRPr lang="en-US"/>
        </a:p>
      </dgm:t>
    </dgm:pt>
    <dgm:pt modelId="{2059D5DF-2694-46BE-921C-8BF787B0ACC6}">
      <dgm:prSet/>
      <dgm:spPr/>
      <dgm:t>
        <a:bodyPr/>
        <a:lstStyle/>
        <a:p>
          <a:r>
            <a:rPr lang="it-IT" b="1"/>
            <a:t>conducono ad un allentamento degli obblighi coniugali senza la possibilità di un nuovo matrimonio.</a:t>
          </a:r>
          <a:endParaRPr lang="en-US"/>
        </a:p>
      </dgm:t>
    </dgm:pt>
    <dgm:pt modelId="{51D383AD-8C5A-4F2D-A546-9E634A71A18E}" type="parTrans" cxnId="{4C2A1C8F-5683-4B3C-9EBF-28F82F474FF5}">
      <dgm:prSet/>
      <dgm:spPr/>
      <dgm:t>
        <a:bodyPr/>
        <a:lstStyle/>
        <a:p>
          <a:endParaRPr lang="en-US"/>
        </a:p>
      </dgm:t>
    </dgm:pt>
    <dgm:pt modelId="{409ED7B6-37DC-41EA-A4EA-EEB255BD1DAB}" type="sibTrans" cxnId="{4C2A1C8F-5683-4B3C-9EBF-28F82F474FF5}">
      <dgm:prSet/>
      <dgm:spPr/>
      <dgm:t>
        <a:bodyPr/>
        <a:lstStyle/>
        <a:p>
          <a:endParaRPr lang="en-US"/>
        </a:p>
      </dgm:t>
    </dgm:pt>
    <dgm:pt modelId="{383C3D6F-76F7-4FEA-B61B-C9D93B8981C8}">
      <dgm:prSet/>
      <dgm:spPr/>
      <dgm:t>
        <a:bodyPr/>
        <a:lstStyle/>
        <a:p>
          <a:r>
            <a:rPr lang="it-IT" b="1"/>
            <a:t>la separazione personale, in linguaggio del tempo </a:t>
          </a:r>
          <a:r>
            <a:rPr lang="it-IT" b="1" i="1"/>
            <a:t>divortium quoad thorum et mensam</a:t>
          </a:r>
          <a:r>
            <a:rPr lang="it-IT" b="1"/>
            <a:t>, è il rimedio principe</a:t>
          </a:r>
          <a:endParaRPr lang="en-US"/>
        </a:p>
      </dgm:t>
    </dgm:pt>
    <dgm:pt modelId="{4415C91B-F0DC-4BE1-8033-875B0EA84547}" type="parTrans" cxnId="{1611D689-A660-4288-A741-43B543289100}">
      <dgm:prSet/>
      <dgm:spPr/>
      <dgm:t>
        <a:bodyPr/>
        <a:lstStyle/>
        <a:p>
          <a:endParaRPr lang="en-US"/>
        </a:p>
      </dgm:t>
    </dgm:pt>
    <dgm:pt modelId="{2B31BC20-9B0A-44DB-8965-12EBE25DF115}" type="sibTrans" cxnId="{1611D689-A660-4288-A741-43B543289100}">
      <dgm:prSet/>
      <dgm:spPr/>
      <dgm:t>
        <a:bodyPr/>
        <a:lstStyle/>
        <a:p>
          <a:endParaRPr lang="en-US"/>
        </a:p>
      </dgm:t>
    </dgm:pt>
    <dgm:pt modelId="{35D0FCEB-1663-45CB-BADC-BD91BD165F45}" type="pres">
      <dgm:prSet presAssocID="{63884050-7BAC-4EF5-84D1-A24EEDA1397A}" presName="vert0" presStyleCnt="0">
        <dgm:presLayoutVars>
          <dgm:dir/>
          <dgm:animOne val="branch"/>
          <dgm:animLvl val="lvl"/>
        </dgm:presLayoutVars>
      </dgm:prSet>
      <dgm:spPr/>
      <dgm:t>
        <a:bodyPr/>
        <a:lstStyle/>
        <a:p>
          <a:endParaRPr lang="it-IT"/>
        </a:p>
      </dgm:t>
    </dgm:pt>
    <dgm:pt modelId="{1969C86E-D9F2-4931-A99C-8294FD9C8559}" type="pres">
      <dgm:prSet presAssocID="{32A49EA2-FC9C-4B8E-BD31-ABD8A509E631}" presName="thickLine" presStyleLbl="alignNode1" presStyleIdx="0" presStyleCnt="3"/>
      <dgm:spPr/>
    </dgm:pt>
    <dgm:pt modelId="{D45CE0CF-5EA2-4500-A7A9-6453AB214E68}" type="pres">
      <dgm:prSet presAssocID="{32A49EA2-FC9C-4B8E-BD31-ABD8A509E631}" presName="horz1" presStyleCnt="0"/>
      <dgm:spPr/>
    </dgm:pt>
    <dgm:pt modelId="{2DC79A33-A8E2-4B14-9EE5-0A594177395F}" type="pres">
      <dgm:prSet presAssocID="{32A49EA2-FC9C-4B8E-BD31-ABD8A509E631}" presName="tx1" presStyleLbl="revTx" presStyleIdx="0" presStyleCnt="3"/>
      <dgm:spPr/>
      <dgm:t>
        <a:bodyPr/>
        <a:lstStyle/>
        <a:p>
          <a:endParaRPr lang="it-IT"/>
        </a:p>
      </dgm:t>
    </dgm:pt>
    <dgm:pt modelId="{4EB7581C-392B-46A6-A14B-9AC85934BA7B}" type="pres">
      <dgm:prSet presAssocID="{32A49EA2-FC9C-4B8E-BD31-ABD8A509E631}" presName="vert1" presStyleCnt="0"/>
      <dgm:spPr/>
    </dgm:pt>
    <dgm:pt modelId="{6032191C-8FF2-4BDC-8011-E7390127019E}" type="pres">
      <dgm:prSet presAssocID="{2059D5DF-2694-46BE-921C-8BF787B0ACC6}" presName="thickLine" presStyleLbl="alignNode1" presStyleIdx="1" presStyleCnt="3"/>
      <dgm:spPr/>
    </dgm:pt>
    <dgm:pt modelId="{F3D48AC2-63A0-4CCB-8194-86F2F2050B46}" type="pres">
      <dgm:prSet presAssocID="{2059D5DF-2694-46BE-921C-8BF787B0ACC6}" presName="horz1" presStyleCnt="0"/>
      <dgm:spPr/>
    </dgm:pt>
    <dgm:pt modelId="{A9A0F39E-162D-4A4C-B9E9-80C632AEA549}" type="pres">
      <dgm:prSet presAssocID="{2059D5DF-2694-46BE-921C-8BF787B0ACC6}" presName="tx1" presStyleLbl="revTx" presStyleIdx="1" presStyleCnt="3"/>
      <dgm:spPr/>
      <dgm:t>
        <a:bodyPr/>
        <a:lstStyle/>
        <a:p>
          <a:endParaRPr lang="it-IT"/>
        </a:p>
      </dgm:t>
    </dgm:pt>
    <dgm:pt modelId="{CD07CEA4-0970-4DFA-A6CB-5183E2AB71F1}" type="pres">
      <dgm:prSet presAssocID="{2059D5DF-2694-46BE-921C-8BF787B0ACC6}" presName="vert1" presStyleCnt="0"/>
      <dgm:spPr/>
    </dgm:pt>
    <dgm:pt modelId="{43326D57-136A-46D0-92D0-A9FD927EAC98}" type="pres">
      <dgm:prSet presAssocID="{383C3D6F-76F7-4FEA-B61B-C9D93B8981C8}" presName="thickLine" presStyleLbl="alignNode1" presStyleIdx="2" presStyleCnt="3"/>
      <dgm:spPr/>
    </dgm:pt>
    <dgm:pt modelId="{EEFC9360-A474-4005-8DEF-0CB556A0E0F8}" type="pres">
      <dgm:prSet presAssocID="{383C3D6F-76F7-4FEA-B61B-C9D93B8981C8}" presName="horz1" presStyleCnt="0"/>
      <dgm:spPr/>
    </dgm:pt>
    <dgm:pt modelId="{3FFB594B-354C-4BDF-922E-B804C4B664FC}" type="pres">
      <dgm:prSet presAssocID="{383C3D6F-76F7-4FEA-B61B-C9D93B8981C8}" presName="tx1" presStyleLbl="revTx" presStyleIdx="2" presStyleCnt="3"/>
      <dgm:spPr/>
      <dgm:t>
        <a:bodyPr/>
        <a:lstStyle/>
        <a:p>
          <a:endParaRPr lang="it-IT"/>
        </a:p>
      </dgm:t>
    </dgm:pt>
    <dgm:pt modelId="{31D8980B-973E-4042-96CF-2243FFF6B60F}" type="pres">
      <dgm:prSet presAssocID="{383C3D6F-76F7-4FEA-B61B-C9D93B8981C8}" presName="vert1" presStyleCnt="0"/>
      <dgm:spPr/>
    </dgm:pt>
  </dgm:ptLst>
  <dgm:cxnLst>
    <dgm:cxn modelId="{90C0804D-348F-4819-9E3A-DC409A6A8B55}" type="presOf" srcId="{2059D5DF-2694-46BE-921C-8BF787B0ACC6}" destId="{A9A0F39E-162D-4A4C-B9E9-80C632AEA549}" srcOrd="0" destOrd="0" presId="urn:microsoft.com/office/officeart/2008/layout/LinedList"/>
    <dgm:cxn modelId="{6139CDEF-953F-4C9C-98F1-E31786970DBA}" type="presOf" srcId="{383C3D6F-76F7-4FEA-B61B-C9D93B8981C8}" destId="{3FFB594B-354C-4BDF-922E-B804C4B664FC}" srcOrd="0" destOrd="0" presId="urn:microsoft.com/office/officeart/2008/layout/LinedList"/>
    <dgm:cxn modelId="{C1FC20E6-A825-4B74-84DC-56D0837BA652}" srcId="{63884050-7BAC-4EF5-84D1-A24EEDA1397A}" destId="{32A49EA2-FC9C-4B8E-BD31-ABD8A509E631}" srcOrd="0" destOrd="0" parTransId="{A09B6D3D-7553-4824-8712-EDBF816F72CE}" sibTransId="{F052CAD2-C531-418C-A425-0022870DC238}"/>
    <dgm:cxn modelId="{1611D689-A660-4288-A741-43B543289100}" srcId="{63884050-7BAC-4EF5-84D1-A24EEDA1397A}" destId="{383C3D6F-76F7-4FEA-B61B-C9D93B8981C8}" srcOrd="2" destOrd="0" parTransId="{4415C91B-F0DC-4BE1-8033-875B0EA84547}" sibTransId="{2B31BC20-9B0A-44DB-8965-12EBE25DF115}"/>
    <dgm:cxn modelId="{4C2A1C8F-5683-4B3C-9EBF-28F82F474FF5}" srcId="{63884050-7BAC-4EF5-84D1-A24EEDA1397A}" destId="{2059D5DF-2694-46BE-921C-8BF787B0ACC6}" srcOrd="1" destOrd="0" parTransId="{51D383AD-8C5A-4F2D-A546-9E634A71A18E}" sibTransId="{409ED7B6-37DC-41EA-A4EA-EEB255BD1DAB}"/>
    <dgm:cxn modelId="{3403EF06-BEE7-4E27-AE5A-B1514F9DAB6E}" type="presOf" srcId="{32A49EA2-FC9C-4B8E-BD31-ABD8A509E631}" destId="{2DC79A33-A8E2-4B14-9EE5-0A594177395F}" srcOrd="0" destOrd="0" presId="urn:microsoft.com/office/officeart/2008/layout/LinedList"/>
    <dgm:cxn modelId="{CE008077-69A1-449C-B03B-707FDFC47C1D}" type="presOf" srcId="{63884050-7BAC-4EF5-84D1-A24EEDA1397A}" destId="{35D0FCEB-1663-45CB-BADC-BD91BD165F45}" srcOrd="0" destOrd="0" presId="urn:microsoft.com/office/officeart/2008/layout/LinedList"/>
    <dgm:cxn modelId="{2280E14E-2536-451F-B2DB-A7B4238C34EC}" type="presParOf" srcId="{35D0FCEB-1663-45CB-BADC-BD91BD165F45}" destId="{1969C86E-D9F2-4931-A99C-8294FD9C8559}" srcOrd="0" destOrd="0" presId="urn:microsoft.com/office/officeart/2008/layout/LinedList"/>
    <dgm:cxn modelId="{24D95A8F-E268-4370-97B2-C5DD36CF45F8}" type="presParOf" srcId="{35D0FCEB-1663-45CB-BADC-BD91BD165F45}" destId="{D45CE0CF-5EA2-4500-A7A9-6453AB214E68}" srcOrd="1" destOrd="0" presId="urn:microsoft.com/office/officeart/2008/layout/LinedList"/>
    <dgm:cxn modelId="{3200428E-7994-47C8-A3FF-D4347484FDC8}" type="presParOf" srcId="{D45CE0CF-5EA2-4500-A7A9-6453AB214E68}" destId="{2DC79A33-A8E2-4B14-9EE5-0A594177395F}" srcOrd="0" destOrd="0" presId="urn:microsoft.com/office/officeart/2008/layout/LinedList"/>
    <dgm:cxn modelId="{8214B52F-BB64-4467-8E32-72349FD74512}" type="presParOf" srcId="{D45CE0CF-5EA2-4500-A7A9-6453AB214E68}" destId="{4EB7581C-392B-46A6-A14B-9AC85934BA7B}" srcOrd="1" destOrd="0" presId="urn:microsoft.com/office/officeart/2008/layout/LinedList"/>
    <dgm:cxn modelId="{A180AF11-176B-4DAB-A8BC-47F5148E4DC9}" type="presParOf" srcId="{35D0FCEB-1663-45CB-BADC-BD91BD165F45}" destId="{6032191C-8FF2-4BDC-8011-E7390127019E}" srcOrd="2" destOrd="0" presId="urn:microsoft.com/office/officeart/2008/layout/LinedList"/>
    <dgm:cxn modelId="{C6E6EA5E-2AA1-47BB-B743-4F9CBCBDCECA}" type="presParOf" srcId="{35D0FCEB-1663-45CB-BADC-BD91BD165F45}" destId="{F3D48AC2-63A0-4CCB-8194-86F2F2050B46}" srcOrd="3" destOrd="0" presId="urn:microsoft.com/office/officeart/2008/layout/LinedList"/>
    <dgm:cxn modelId="{2E05EA68-4905-4539-B675-F8093D1B4AD7}" type="presParOf" srcId="{F3D48AC2-63A0-4CCB-8194-86F2F2050B46}" destId="{A9A0F39E-162D-4A4C-B9E9-80C632AEA549}" srcOrd="0" destOrd="0" presId="urn:microsoft.com/office/officeart/2008/layout/LinedList"/>
    <dgm:cxn modelId="{7A770457-73F1-468D-8761-305058277451}" type="presParOf" srcId="{F3D48AC2-63A0-4CCB-8194-86F2F2050B46}" destId="{CD07CEA4-0970-4DFA-A6CB-5183E2AB71F1}" srcOrd="1" destOrd="0" presId="urn:microsoft.com/office/officeart/2008/layout/LinedList"/>
    <dgm:cxn modelId="{E3096EDE-0284-4AD9-9804-6310537F481E}" type="presParOf" srcId="{35D0FCEB-1663-45CB-BADC-BD91BD165F45}" destId="{43326D57-136A-46D0-92D0-A9FD927EAC98}" srcOrd="4" destOrd="0" presId="urn:microsoft.com/office/officeart/2008/layout/LinedList"/>
    <dgm:cxn modelId="{5E15C770-3893-439B-9723-0663F4D0BF9E}" type="presParOf" srcId="{35D0FCEB-1663-45CB-BADC-BD91BD165F45}" destId="{EEFC9360-A474-4005-8DEF-0CB556A0E0F8}" srcOrd="5" destOrd="0" presId="urn:microsoft.com/office/officeart/2008/layout/LinedList"/>
    <dgm:cxn modelId="{D2057F33-AB5F-4308-A0CC-DE24F19EBFC6}" type="presParOf" srcId="{EEFC9360-A474-4005-8DEF-0CB556A0E0F8}" destId="{3FFB594B-354C-4BDF-922E-B804C4B664FC}" srcOrd="0" destOrd="0" presId="urn:microsoft.com/office/officeart/2008/layout/LinedList"/>
    <dgm:cxn modelId="{19B479F2-40B0-45C7-ACD4-5AA70BD2E6A4}" type="presParOf" srcId="{EEFC9360-A474-4005-8DEF-0CB556A0E0F8}" destId="{31D8980B-973E-4042-96CF-2243FFF6B60F}" srcOrd="1" destOrd="0" presId="urn:microsoft.com/office/officeart/2008/layout/Lin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8C048E-A185-4A0A-A984-96ED45AC4580}" type="doc">
      <dgm:prSet loTypeId="urn:microsoft.com/office/officeart/2005/8/layout/vProcess5" loCatId="process" qsTypeId="urn:microsoft.com/office/officeart/2005/8/quickstyle/simple1" qsCatId="simple" csTypeId="urn:microsoft.com/office/officeart/2005/8/colors/colorful1#3" csCatId="colorful"/>
      <dgm:spPr/>
      <dgm:t>
        <a:bodyPr/>
        <a:lstStyle/>
        <a:p>
          <a:endParaRPr lang="en-US"/>
        </a:p>
      </dgm:t>
    </dgm:pt>
    <dgm:pt modelId="{E0CBC950-56D9-4BAE-8963-5BF6763A2A56}">
      <dgm:prSet/>
      <dgm:spPr/>
      <dgm:t>
        <a:bodyPr/>
        <a:lstStyle/>
        <a:p>
          <a:r>
            <a:rPr lang="it-IT" b="1"/>
            <a:t>ll motivo più ‘battuto’ è l’adulterio, e la prova è ammessa con il ricorso a presunzioni e congetture, indizi</a:t>
          </a:r>
          <a:endParaRPr lang="en-US"/>
        </a:p>
      </dgm:t>
    </dgm:pt>
    <dgm:pt modelId="{4CA885D5-A071-44C6-885E-99957C2CD412}" type="parTrans" cxnId="{37D1B631-0835-4211-867F-4F4ADA289DAD}">
      <dgm:prSet/>
      <dgm:spPr/>
      <dgm:t>
        <a:bodyPr/>
        <a:lstStyle/>
        <a:p>
          <a:endParaRPr lang="en-US"/>
        </a:p>
      </dgm:t>
    </dgm:pt>
    <dgm:pt modelId="{F27D22D9-BEE2-4938-9267-64C1DC234267}" type="sibTrans" cxnId="{37D1B631-0835-4211-867F-4F4ADA289DAD}">
      <dgm:prSet/>
      <dgm:spPr/>
      <dgm:t>
        <a:bodyPr/>
        <a:lstStyle/>
        <a:p>
          <a:endParaRPr lang="en-US"/>
        </a:p>
      </dgm:t>
    </dgm:pt>
    <dgm:pt modelId="{905743C5-72A5-4EEC-B9B1-1497356A9CD7}">
      <dgm:prSet/>
      <dgm:spPr/>
      <dgm:t>
        <a:bodyPr/>
        <a:lstStyle/>
        <a:p>
          <a:r>
            <a:rPr lang="it-IT" b="1"/>
            <a:t>Il fatto si ritiene provato quando il giudice ne raggiunge la certezza morale. </a:t>
          </a:r>
          <a:endParaRPr lang="en-US"/>
        </a:p>
      </dgm:t>
    </dgm:pt>
    <dgm:pt modelId="{9EB52480-E6B0-4B42-B35B-390417765532}" type="parTrans" cxnId="{5FE40DEB-3486-4A6E-95D6-800E35906F75}">
      <dgm:prSet/>
      <dgm:spPr/>
      <dgm:t>
        <a:bodyPr/>
        <a:lstStyle/>
        <a:p>
          <a:endParaRPr lang="en-US"/>
        </a:p>
      </dgm:t>
    </dgm:pt>
    <dgm:pt modelId="{5D1CCF21-87AC-4628-9F89-3C2555F9D3C4}" type="sibTrans" cxnId="{5FE40DEB-3486-4A6E-95D6-800E35906F75}">
      <dgm:prSet/>
      <dgm:spPr/>
      <dgm:t>
        <a:bodyPr/>
        <a:lstStyle/>
        <a:p>
          <a:endParaRPr lang="en-US"/>
        </a:p>
      </dgm:t>
    </dgm:pt>
    <dgm:pt modelId="{D9E5821A-7184-424D-964D-947F731737A1}">
      <dgm:prSet/>
      <dgm:spPr/>
      <dgm:t>
        <a:bodyPr/>
        <a:lstStyle/>
        <a:p>
          <a:r>
            <a:rPr lang="it-IT" b="1"/>
            <a:t>La riconciliazione preclude la separazione</a:t>
          </a:r>
          <a:endParaRPr lang="en-US"/>
        </a:p>
      </dgm:t>
    </dgm:pt>
    <dgm:pt modelId="{F1FCC056-E987-4359-B5B1-C3EA33B670D5}" type="parTrans" cxnId="{904F4BD5-7BDD-411F-9FA1-8DEAF35F4BFB}">
      <dgm:prSet/>
      <dgm:spPr/>
      <dgm:t>
        <a:bodyPr/>
        <a:lstStyle/>
        <a:p>
          <a:endParaRPr lang="en-US"/>
        </a:p>
      </dgm:t>
    </dgm:pt>
    <dgm:pt modelId="{F222F6BC-BE89-4113-BACA-15AA3A51B5D2}" type="sibTrans" cxnId="{904F4BD5-7BDD-411F-9FA1-8DEAF35F4BFB}">
      <dgm:prSet/>
      <dgm:spPr/>
      <dgm:t>
        <a:bodyPr/>
        <a:lstStyle/>
        <a:p>
          <a:endParaRPr lang="en-US"/>
        </a:p>
      </dgm:t>
    </dgm:pt>
    <dgm:pt modelId="{0CC6F520-6936-4E33-9939-9381394958ED}" type="pres">
      <dgm:prSet presAssocID="{EE8C048E-A185-4A0A-A984-96ED45AC4580}" presName="outerComposite" presStyleCnt="0">
        <dgm:presLayoutVars>
          <dgm:chMax val="5"/>
          <dgm:dir/>
          <dgm:resizeHandles val="exact"/>
        </dgm:presLayoutVars>
      </dgm:prSet>
      <dgm:spPr/>
      <dgm:t>
        <a:bodyPr/>
        <a:lstStyle/>
        <a:p>
          <a:endParaRPr lang="it-IT"/>
        </a:p>
      </dgm:t>
    </dgm:pt>
    <dgm:pt modelId="{D3394D32-8B19-4869-AB59-64949483B5AA}" type="pres">
      <dgm:prSet presAssocID="{EE8C048E-A185-4A0A-A984-96ED45AC4580}" presName="dummyMaxCanvas" presStyleCnt="0">
        <dgm:presLayoutVars/>
      </dgm:prSet>
      <dgm:spPr/>
    </dgm:pt>
    <dgm:pt modelId="{5D1A0ED9-6F67-48EF-86A5-C421B85422C4}" type="pres">
      <dgm:prSet presAssocID="{EE8C048E-A185-4A0A-A984-96ED45AC4580}" presName="ThreeNodes_1" presStyleLbl="node1" presStyleIdx="0" presStyleCnt="3">
        <dgm:presLayoutVars>
          <dgm:bulletEnabled val="1"/>
        </dgm:presLayoutVars>
      </dgm:prSet>
      <dgm:spPr/>
      <dgm:t>
        <a:bodyPr/>
        <a:lstStyle/>
        <a:p>
          <a:endParaRPr lang="it-IT"/>
        </a:p>
      </dgm:t>
    </dgm:pt>
    <dgm:pt modelId="{EFBEA139-C20F-4E2F-97F4-A208D5965535}" type="pres">
      <dgm:prSet presAssocID="{EE8C048E-A185-4A0A-A984-96ED45AC4580}" presName="ThreeNodes_2" presStyleLbl="node1" presStyleIdx="1" presStyleCnt="3">
        <dgm:presLayoutVars>
          <dgm:bulletEnabled val="1"/>
        </dgm:presLayoutVars>
      </dgm:prSet>
      <dgm:spPr/>
      <dgm:t>
        <a:bodyPr/>
        <a:lstStyle/>
        <a:p>
          <a:endParaRPr lang="it-IT"/>
        </a:p>
      </dgm:t>
    </dgm:pt>
    <dgm:pt modelId="{9616F390-9934-4B6F-A275-495B9D25599C}" type="pres">
      <dgm:prSet presAssocID="{EE8C048E-A185-4A0A-A984-96ED45AC4580}" presName="ThreeNodes_3" presStyleLbl="node1" presStyleIdx="2" presStyleCnt="3">
        <dgm:presLayoutVars>
          <dgm:bulletEnabled val="1"/>
        </dgm:presLayoutVars>
      </dgm:prSet>
      <dgm:spPr/>
      <dgm:t>
        <a:bodyPr/>
        <a:lstStyle/>
        <a:p>
          <a:endParaRPr lang="it-IT"/>
        </a:p>
      </dgm:t>
    </dgm:pt>
    <dgm:pt modelId="{72DCC640-C6AB-4652-8287-58FC9855940F}" type="pres">
      <dgm:prSet presAssocID="{EE8C048E-A185-4A0A-A984-96ED45AC4580}" presName="ThreeConn_1-2" presStyleLbl="fgAccFollowNode1" presStyleIdx="0" presStyleCnt="2">
        <dgm:presLayoutVars>
          <dgm:bulletEnabled val="1"/>
        </dgm:presLayoutVars>
      </dgm:prSet>
      <dgm:spPr/>
      <dgm:t>
        <a:bodyPr/>
        <a:lstStyle/>
        <a:p>
          <a:endParaRPr lang="it-IT"/>
        </a:p>
      </dgm:t>
    </dgm:pt>
    <dgm:pt modelId="{520A0BEB-4AA8-499F-90A3-5B8BFA7756C9}" type="pres">
      <dgm:prSet presAssocID="{EE8C048E-A185-4A0A-A984-96ED45AC4580}" presName="ThreeConn_2-3" presStyleLbl="fgAccFollowNode1" presStyleIdx="1" presStyleCnt="2">
        <dgm:presLayoutVars>
          <dgm:bulletEnabled val="1"/>
        </dgm:presLayoutVars>
      </dgm:prSet>
      <dgm:spPr/>
      <dgm:t>
        <a:bodyPr/>
        <a:lstStyle/>
        <a:p>
          <a:endParaRPr lang="it-IT"/>
        </a:p>
      </dgm:t>
    </dgm:pt>
    <dgm:pt modelId="{85B3666F-034A-4128-B485-418A2A2D6F4A}" type="pres">
      <dgm:prSet presAssocID="{EE8C048E-A185-4A0A-A984-96ED45AC4580}" presName="ThreeNodes_1_text" presStyleLbl="node1" presStyleIdx="2" presStyleCnt="3">
        <dgm:presLayoutVars>
          <dgm:bulletEnabled val="1"/>
        </dgm:presLayoutVars>
      </dgm:prSet>
      <dgm:spPr/>
      <dgm:t>
        <a:bodyPr/>
        <a:lstStyle/>
        <a:p>
          <a:endParaRPr lang="it-IT"/>
        </a:p>
      </dgm:t>
    </dgm:pt>
    <dgm:pt modelId="{F96F93AF-FA3F-4A15-B76E-91E4954D2665}" type="pres">
      <dgm:prSet presAssocID="{EE8C048E-A185-4A0A-A984-96ED45AC4580}" presName="ThreeNodes_2_text" presStyleLbl="node1" presStyleIdx="2" presStyleCnt="3">
        <dgm:presLayoutVars>
          <dgm:bulletEnabled val="1"/>
        </dgm:presLayoutVars>
      </dgm:prSet>
      <dgm:spPr/>
      <dgm:t>
        <a:bodyPr/>
        <a:lstStyle/>
        <a:p>
          <a:endParaRPr lang="it-IT"/>
        </a:p>
      </dgm:t>
    </dgm:pt>
    <dgm:pt modelId="{3B550899-34E6-421A-B225-5B020C7F5028}" type="pres">
      <dgm:prSet presAssocID="{EE8C048E-A185-4A0A-A984-96ED45AC4580}" presName="ThreeNodes_3_text" presStyleLbl="node1" presStyleIdx="2" presStyleCnt="3">
        <dgm:presLayoutVars>
          <dgm:bulletEnabled val="1"/>
        </dgm:presLayoutVars>
      </dgm:prSet>
      <dgm:spPr/>
      <dgm:t>
        <a:bodyPr/>
        <a:lstStyle/>
        <a:p>
          <a:endParaRPr lang="it-IT"/>
        </a:p>
      </dgm:t>
    </dgm:pt>
  </dgm:ptLst>
  <dgm:cxnLst>
    <dgm:cxn modelId="{904F4BD5-7BDD-411F-9FA1-8DEAF35F4BFB}" srcId="{EE8C048E-A185-4A0A-A984-96ED45AC4580}" destId="{D9E5821A-7184-424D-964D-947F731737A1}" srcOrd="2" destOrd="0" parTransId="{F1FCC056-E987-4359-B5B1-C3EA33B670D5}" sibTransId="{F222F6BC-BE89-4113-BACA-15AA3A51B5D2}"/>
    <dgm:cxn modelId="{7F0A1F73-3206-4EEE-AB43-1942E6299AF2}" type="presOf" srcId="{EE8C048E-A185-4A0A-A984-96ED45AC4580}" destId="{0CC6F520-6936-4E33-9939-9381394958ED}" srcOrd="0" destOrd="0" presId="urn:microsoft.com/office/officeart/2005/8/layout/vProcess5"/>
    <dgm:cxn modelId="{0753DF7C-4609-47E9-A76B-B6D446711392}" type="presOf" srcId="{E0CBC950-56D9-4BAE-8963-5BF6763A2A56}" destId="{85B3666F-034A-4128-B485-418A2A2D6F4A}" srcOrd="1" destOrd="0" presId="urn:microsoft.com/office/officeart/2005/8/layout/vProcess5"/>
    <dgm:cxn modelId="{37D1B631-0835-4211-867F-4F4ADA289DAD}" srcId="{EE8C048E-A185-4A0A-A984-96ED45AC4580}" destId="{E0CBC950-56D9-4BAE-8963-5BF6763A2A56}" srcOrd="0" destOrd="0" parTransId="{4CA885D5-A071-44C6-885E-99957C2CD412}" sibTransId="{F27D22D9-BEE2-4938-9267-64C1DC234267}"/>
    <dgm:cxn modelId="{20545F51-03EB-4B12-8754-FC0D0D1E4248}" type="presOf" srcId="{E0CBC950-56D9-4BAE-8963-5BF6763A2A56}" destId="{5D1A0ED9-6F67-48EF-86A5-C421B85422C4}" srcOrd="0" destOrd="0" presId="urn:microsoft.com/office/officeart/2005/8/layout/vProcess5"/>
    <dgm:cxn modelId="{32A9356C-C126-4390-9859-87DD70003424}" type="presOf" srcId="{905743C5-72A5-4EEC-B9B1-1497356A9CD7}" destId="{EFBEA139-C20F-4E2F-97F4-A208D5965535}" srcOrd="0" destOrd="0" presId="urn:microsoft.com/office/officeart/2005/8/layout/vProcess5"/>
    <dgm:cxn modelId="{7483AAB6-A495-4B32-AB03-C8E2F8AB069C}" type="presOf" srcId="{F27D22D9-BEE2-4938-9267-64C1DC234267}" destId="{72DCC640-C6AB-4652-8287-58FC9855940F}" srcOrd="0" destOrd="0" presId="urn:microsoft.com/office/officeart/2005/8/layout/vProcess5"/>
    <dgm:cxn modelId="{5FE40DEB-3486-4A6E-95D6-800E35906F75}" srcId="{EE8C048E-A185-4A0A-A984-96ED45AC4580}" destId="{905743C5-72A5-4EEC-B9B1-1497356A9CD7}" srcOrd="1" destOrd="0" parTransId="{9EB52480-E6B0-4B42-B35B-390417765532}" sibTransId="{5D1CCF21-87AC-4628-9F89-3C2555F9D3C4}"/>
    <dgm:cxn modelId="{762307DD-4EBB-453B-8173-9DD4FB7011C6}" type="presOf" srcId="{5D1CCF21-87AC-4628-9F89-3C2555F9D3C4}" destId="{520A0BEB-4AA8-499F-90A3-5B8BFA7756C9}" srcOrd="0" destOrd="0" presId="urn:microsoft.com/office/officeart/2005/8/layout/vProcess5"/>
    <dgm:cxn modelId="{4368E8A6-5A21-4B2C-A3C6-F59D3C00E498}" type="presOf" srcId="{D9E5821A-7184-424D-964D-947F731737A1}" destId="{3B550899-34E6-421A-B225-5B020C7F5028}" srcOrd="1" destOrd="0" presId="urn:microsoft.com/office/officeart/2005/8/layout/vProcess5"/>
    <dgm:cxn modelId="{903D4F54-94B9-4FC7-B48D-71F54E71CA0E}" type="presOf" srcId="{D9E5821A-7184-424D-964D-947F731737A1}" destId="{9616F390-9934-4B6F-A275-495B9D25599C}" srcOrd="0" destOrd="0" presId="urn:microsoft.com/office/officeart/2005/8/layout/vProcess5"/>
    <dgm:cxn modelId="{EB5C78EF-81C7-4A3D-BCBD-E3FC1EB4A542}" type="presOf" srcId="{905743C5-72A5-4EEC-B9B1-1497356A9CD7}" destId="{F96F93AF-FA3F-4A15-B76E-91E4954D2665}" srcOrd="1" destOrd="0" presId="urn:microsoft.com/office/officeart/2005/8/layout/vProcess5"/>
    <dgm:cxn modelId="{BA3FAD0C-A4FA-4895-9EBF-BEB395234543}" type="presParOf" srcId="{0CC6F520-6936-4E33-9939-9381394958ED}" destId="{D3394D32-8B19-4869-AB59-64949483B5AA}" srcOrd="0" destOrd="0" presId="urn:microsoft.com/office/officeart/2005/8/layout/vProcess5"/>
    <dgm:cxn modelId="{63BB274F-DD24-497A-AF80-466D28DAD07A}" type="presParOf" srcId="{0CC6F520-6936-4E33-9939-9381394958ED}" destId="{5D1A0ED9-6F67-48EF-86A5-C421B85422C4}" srcOrd="1" destOrd="0" presId="urn:microsoft.com/office/officeart/2005/8/layout/vProcess5"/>
    <dgm:cxn modelId="{D46DFDBD-6268-4B03-B174-B8CDCFB22E07}" type="presParOf" srcId="{0CC6F520-6936-4E33-9939-9381394958ED}" destId="{EFBEA139-C20F-4E2F-97F4-A208D5965535}" srcOrd="2" destOrd="0" presId="urn:microsoft.com/office/officeart/2005/8/layout/vProcess5"/>
    <dgm:cxn modelId="{36762AF9-C0AF-411E-89C3-2D80D5E7DD2B}" type="presParOf" srcId="{0CC6F520-6936-4E33-9939-9381394958ED}" destId="{9616F390-9934-4B6F-A275-495B9D25599C}" srcOrd="3" destOrd="0" presId="urn:microsoft.com/office/officeart/2005/8/layout/vProcess5"/>
    <dgm:cxn modelId="{F52F7DD7-7BE3-4031-9BA5-809FE841B36D}" type="presParOf" srcId="{0CC6F520-6936-4E33-9939-9381394958ED}" destId="{72DCC640-C6AB-4652-8287-58FC9855940F}" srcOrd="4" destOrd="0" presId="urn:microsoft.com/office/officeart/2005/8/layout/vProcess5"/>
    <dgm:cxn modelId="{94A0C7A3-6AA6-44BE-8E4E-F9B2691A0AA7}" type="presParOf" srcId="{0CC6F520-6936-4E33-9939-9381394958ED}" destId="{520A0BEB-4AA8-499F-90A3-5B8BFA7756C9}" srcOrd="5" destOrd="0" presId="urn:microsoft.com/office/officeart/2005/8/layout/vProcess5"/>
    <dgm:cxn modelId="{3C55C8DE-9467-4FE8-BE61-ADB37161849A}" type="presParOf" srcId="{0CC6F520-6936-4E33-9939-9381394958ED}" destId="{85B3666F-034A-4128-B485-418A2A2D6F4A}" srcOrd="6" destOrd="0" presId="urn:microsoft.com/office/officeart/2005/8/layout/vProcess5"/>
    <dgm:cxn modelId="{A79CB03F-A4E6-4D8B-BA1A-C86FDCD47484}" type="presParOf" srcId="{0CC6F520-6936-4E33-9939-9381394958ED}" destId="{F96F93AF-FA3F-4A15-B76E-91E4954D2665}" srcOrd="7" destOrd="0" presId="urn:microsoft.com/office/officeart/2005/8/layout/vProcess5"/>
    <dgm:cxn modelId="{88B13ED3-C095-4FEA-9B7D-7C20F04EE205}" type="presParOf" srcId="{0CC6F520-6936-4E33-9939-9381394958ED}" destId="{3B550899-34E6-421A-B225-5B020C7F5028}"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D5FC22-0486-4534-9DB1-66BE83BDEFB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512E346-5D84-4D3C-B200-8ED9D76259FE}">
      <dgm:prSet/>
      <dgm:spPr/>
      <dgm:t>
        <a:bodyPr/>
        <a:lstStyle/>
        <a:p>
          <a:r>
            <a:rPr lang="it-IT" b="1" dirty="0"/>
            <a:t>Semplificando…</a:t>
          </a:r>
          <a:endParaRPr lang="en-US" b="1" dirty="0"/>
        </a:p>
      </dgm:t>
    </dgm:pt>
    <dgm:pt modelId="{FDD107C1-9C55-45BB-B96E-7739615AE2CF}" type="parTrans" cxnId="{022C2704-DD23-4F90-92EA-92825E31405E}">
      <dgm:prSet/>
      <dgm:spPr/>
      <dgm:t>
        <a:bodyPr/>
        <a:lstStyle/>
        <a:p>
          <a:endParaRPr lang="en-US"/>
        </a:p>
      </dgm:t>
    </dgm:pt>
    <dgm:pt modelId="{E376DFEE-6CA6-46AB-BE0D-A61DA8CEC27A}" type="sibTrans" cxnId="{022C2704-DD23-4F90-92EA-92825E31405E}">
      <dgm:prSet/>
      <dgm:spPr/>
      <dgm:t>
        <a:bodyPr/>
        <a:lstStyle/>
        <a:p>
          <a:endParaRPr lang="en-US"/>
        </a:p>
      </dgm:t>
    </dgm:pt>
    <dgm:pt modelId="{9446FDCF-CEB5-49B4-A0A9-9C377D5B99FC}">
      <dgm:prSet/>
      <dgm:spPr/>
      <dgm:t>
        <a:bodyPr/>
        <a:lstStyle/>
        <a:p>
          <a:r>
            <a:rPr lang="it-IT" b="1" dirty="0"/>
            <a:t>Il Code </a:t>
          </a:r>
          <a:r>
            <a:rPr lang="it-IT" b="1" dirty="0" err="1"/>
            <a:t>Napoléon</a:t>
          </a:r>
          <a:r>
            <a:rPr lang="it-IT" b="1" dirty="0"/>
            <a:t> prevede separazione e divorzio</a:t>
          </a:r>
          <a:endParaRPr lang="en-US" b="1" dirty="0"/>
        </a:p>
      </dgm:t>
    </dgm:pt>
    <dgm:pt modelId="{A83DB1E8-46DD-4FEB-A5E7-166DCA7AAA64}" type="parTrans" cxnId="{17C9DEED-2516-47DE-813B-BB23CF895039}">
      <dgm:prSet/>
      <dgm:spPr/>
      <dgm:t>
        <a:bodyPr/>
        <a:lstStyle/>
        <a:p>
          <a:endParaRPr lang="en-US"/>
        </a:p>
      </dgm:t>
    </dgm:pt>
    <dgm:pt modelId="{0F6526CE-E055-49E9-B29C-47FC12C1087D}" type="sibTrans" cxnId="{17C9DEED-2516-47DE-813B-BB23CF895039}">
      <dgm:prSet/>
      <dgm:spPr/>
      <dgm:t>
        <a:bodyPr/>
        <a:lstStyle/>
        <a:p>
          <a:endParaRPr lang="en-US"/>
        </a:p>
      </dgm:t>
    </dgm:pt>
    <dgm:pt modelId="{DDAA113C-8FFA-49EE-B258-0D2689ED0F62}">
      <dgm:prSet/>
      <dgm:spPr/>
      <dgm:t>
        <a:bodyPr/>
        <a:lstStyle/>
        <a:p>
          <a:r>
            <a:rPr lang="it-IT" b="1" dirty="0"/>
            <a:t>Il divorzio è concesso solo per determinate cause:</a:t>
          </a:r>
        </a:p>
        <a:p>
          <a:r>
            <a:rPr lang="it-IT" b="1" dirty="0"/>
            <a:t>adulterio moglie e marito che tenesse concubina  nella casa comune,  eccessi, sevizie o ingiurie gravi, condanna  a pena infamante </a:t>
          </a:r>
          <a:endParaRPr lang="en-US" b="1" dirty="0"/>
        </a:p>
      </dgm:t>
    </dgm:pt>
    <dgm:pt modelId="{959DA660-7C9E-4DF4-B760-FC02755339D6}" type="parTrans" cxnId="{DCC21FF5-D93B-4C2E-8DF2-CB6D4757AB23}">
      <dgm:prSet/>
      <dgm:spPr/>
      <dgm:t>
        <a:bodyPr/>
        <a:lstStyle/>
        <a:p>
          <a:endParaRPr lang="en-US"/>
        </a:p>
      </dgm:t>
    </dgm:pt>
    <dgm:pt modelId="{F0759D16-35E4-4CA6-A3E6-59C0C201F662}" type="sibTrans" cxnId="{DCC21FF5-D93B-4C2E-8DF2-CB6D4757AB23}">
      <dgm:prSet/>
      <dgm:spPr/>
      <dgm:t>
        <a:bodyPr/>
        <a:lstStyle/>
        <a:p>
          <a:endParaRPr lang="en-US"/>
        </a:p>
      </dgm:t>
    </dgm:pt>
    <dgm:pt modelId="{F5175044-B6B7-48F8-8D4F-0AF7BDC71EC5}">
      <dgm:prSet/>
      <dgm:spPr/>
      <dgm:t>
        <a:bodyPr/>
        <a:lstStyle/>
        <a:p>
          <a:r>
            <a:rPr lang="it-IT" b="1" dirty="0"/>
            <a:t>Il divorzio consensuale è sottoposto ad una serie di requisiti di difficile adempimento </a:t>
          </a:r>
          <a:endParaRPr lang="en-US" b="1" dirty="0"/>
        </a:p>
      </dgm:t>
    </dgm:pt>
    <dgm:pt modelId="{E53D9A75-6DBB-436C-937A-6BC192CB6165}" type="parTrans" cxnId="{326172EC-DA16-4B72-9BEF-BB6DFD9A13A3}">
      <dgm:prSet/>
      <dgm:spPr/>
      <dgm:t>
        <a:bodyPr/>
        <a:lstStyle/>
        <a:p>
          <a:endParaRPr lang="en-US"/>
        </a:p>
      </dgm:t>
    </dgm:pt>
    <dgm:pt modelId="{C559F493-E6B9-4056-96FE-CA8F5A9A441A}" type="sibTrans" cxnId="{326172EC-DA16-4B72-9BEF-BB6DFD9A13A3}">
      <dgm:prSet/>
      <dgm:spPr/>
      <dgm:t>
        <a:bodyPr/>
        <a:lstStyle/>
        <a:p>
          <a:endParaRPr lang="en-US"/>
        </a:p>
      </dgm:t>
    </dgm:pt>
    <dgm:pt modelId="{58EF131F-260A-42CB-B696-3536CF291886}" type="pres">
      <dgm:prSet presAssocID="{8FD5FC22-0486-4534-9DB1-66BE83BDEFBE}" presName="linear" presStyleCnt="0">
        <dgm:presLayoutVars>
          <dgm:animLvl val="lvl"/>
          <dgm:resizeHandles val="exact"/>
        </dgm:presLayoutVars>
      </dgm:prSet>
      <dgm:spPr/>
      <dgm:t>
        <a:bodyPr/>
        <a:lstStyle/>
        <a:p>
          <a:endParaRPr lang="it-IT"/>
        </a:p>
      </dgm:t>
    </dgm:pt>
    <dgm:pt modelId="{404443D1-A83A-4480-9739-3CC6E1DD20C6}" type="pres">
      <dgm:prSet presAssocID="{6512E346-5D84-4D3C-B200-8ED9D76259FE}" presName="parentText" presStyleLbl="node1" presStyleIdx="0" presStyleCnt="4" custLinFactNeighborX="14281" custLinFactNeighborY="-77016">
        <dgm:presLayoutVars>
          <dgm:chMax val="0"/>
          <dgm:bulletEnabled val="1"/>
        </dgm:presLayoutVars>
      </dgm:prSet>
      <dgm:spPr/>
      <dgm:t>
        <a:bodyPr/>
        <a:lstStyle/>
        <a:p>
          <a:endParaRPr lang="it-IT"/>
        </a:p>
      </dgm:t>
    </dgm:pt>
    <dgm:pt modelId="{C3DC727B-CCEB-4AE9-89E1-F1B3D3512319}" type="pres">
      <dgm:prSet presAssocID="{E376DFEE-6CA6-46AB-BE0D-A61DA8CEC27A}" presName="spacer" presStyleCnt="0"/>
      <dgm:spPr/>
    </dgm:pt>
    <dgm:pt modelId="{77E021E4-4F5C-427C-868D-D02B3F149442}" type="pres">
      <dgm:prSet presAssocID="{9446FDCF-CEB5-49B4-A0A9-9C377D5B99FC}" presName="parentText" presStyleLbl="node1" presStyleIdx="1" presStyleCnt="4" custLinFactNeighborX="-141" custLinFactNeighborY="-48862">
        <dgm:presLayoutVars>
          <dgm:chMax val="0"/>
          <dgm:bulletEnabled val="1"/>
        </dgm:presLayoutVars>
      </dgm:prSet>
      <dgm:spPr/>
      <dgm:t>
        <a:bodyPr/>
        <a:lstStyle/>
        <a:p>
          <a:endParaRPr lang="it-IT"/>
        </a:p>
      </dgm:t>
    </dgm:pt>
    <dgm:pt modelId="{FC5C0211-AEB0-47C5-8D54-607FCC27AF21}" type="pres">
      <dgm:prSet presAssocID="{0F6526CE-E055-49E9-B29C-47FC12C1087D}" presName="spacer" presStyleCnt="0"/>
      <dgm:spPr/>
    </dgm:pt>
    <dgm:pt modelId="{2642DB0D-9DA0-4777-94C6-3F3C05BB9D27}" type="pres">
      <dgm:prSet presAssocID="{DDAA113C-8FFA-49EE-B258-0D2689ED0F62}" presName="parentText" presStyleLbl="node1" presStyleIdx="2" presStyleCnt="4">
        <dgm:presLayoutVars>
          <dgm:chMax val="0"/>
          <dgm:bulletEnabled val="1"/>
        </dgm:presLayoutVars>
      </dgm:prSet>
      <dgm:spPr/>
      <dgm:t>
        <a:bodyPr/>
        <a:lstStyle/>
        <a:p>
          <a:endParaRPr lang="it-IT"/>
        </a:p>
      </dgm:t>
    </dgm:pt>
    <dgm:pt modelId="{C1CEE260-DD2F-46D4-B7C7-FE7154C02A4F}" type="pres">
      <dgm:prSet presAssocID="{F0759D16-35E4-4CA6-A3E6-59C0C201F662}" presName="spacer" presStyleCnt="0"/>
      <dgm:spPr/>
    </dgm:pt>
    <dgm:pt modelId="{77CF0A2E-EF13-4660-BDAA-063819FD928E}" type="pres">
      <dgm:prSet presAssocID="{F5175044-B6B7-48F8-8D4F-0AF7BDC71EC5}" presName="parentText" presStyleLbl="node1" presStyleIdx="3" presStyleCnt="4">
        <dgm:presLayoutVars>
          <dgm:chMax val="0"/>
          <dgm:bulletEnabled val="1"/>
        </dgm:presLayoutVars>
      </dgm:prSet>
      <dgm:spPr/>
      <dgm:t>
        <a:bodyPr/>
        <a:lstStyle/>
        <a:p>
          <a:endParaRPr lang="it-IT"/>
        </a:p>
      </dgm:t>
    </dgm:pt>
  </dgm:ptLst>
  <dgm:cxnLst>
    <dgm:cxn modelId="{A41039FB-B778-439A-BE0A-D98A80549AB3}" type="presOf" srcId="{8FD5FC22-0486-4534-9DB1-66BE83BDEFBE}" destId="{58EF131F-260A-42CB-B696-3536CF291886}" srcOrd="0" destOrd="0" presId="urn:microsoft.com/office/officeart/2005/8/layout/vList2"/>
    <dgm:cxn modelId="{BC93C29D-319B-4D93-87DB-A4B116B7D483}" type="presOf" srcId="{9446FDCF-CEB5-49B4-A0A9-9C377D5B99FC}" destId="{77E021E4-4F5C-427C-868D-D02B3F149442}" srcOrd="0" destOrd="0" presId="urn:microsoft.com/office/officeart/2005/8/layout/vList2"/>
    <dgm:cxn modelId="{30459C9B-15C8-4292-8DD8-BF33D42DC20F}" type="presOf" srcId="{6512E346-5D84-4D3C-B200-8ED9D76259FE}" destId="{404443D1-A83A-4480-9739-3CC6E1DD20C6}" srcOrd="0" destOrd="0" presId="urn:microsoft.com/office/officeart/2005/8/layout/vList2"/>
    <dgm:cxn modelId="{7686F248-74BE-4F3E-8BCD-4DB2557C59AB}" type="presOf" srcId="{F5175044-B6B7-48F8-8D4F-0AF7BDC71EC5}" destId="{77CF0A2E-EF13-4660-BDAA-063819FD928E}" srcOrd="0" destOrd="0" presId="urn:microsoft.com/office/officeart/2005/8/layout/vList2"/>
    <dgm:cxn modelId="{326172EC-DA16-4B72-9BEF-BB6DFD9A13A3}" srcId="{8FD5FC22-0486-4534-9DB1-66BE83BDEFBE}" destId="{F5175044-B6B7-48F8-8D4F-0AF7BDC71EC5}" srcOrd="3" destOrd="0" parTransId="{E53D9A75-6DBB-436C-937A-6BC192CB6165}" sibTransId="{C559F493-E6B9-4056-96FE-CA8F5A9A441A}"/>
    <dgm:cxn modelId="{022C2704-DD23-4F90-92EA-92825E31405E}" srcId="{8FD5FC22-0486-4534-9DB1-66BE83BDEFBE}" destId="{6512E346-5D84-4D3C-B200-8ED9D76259FE}" srcOrd="0" destOrd="0" parTransId="{FDD107C1-9C55-45BB-B96E-7739615AE2CF}" sibTransId="{E376DFEE-6CA6-46AB-BE0D-A61DA8CEC27A}"/>
    <dgm:cxn modelId="{DCC21FF5-D93B-4C2E-8DF2-CB6D4757AB23}" srcId="{8FD5FC22-0486-4534-9DB1-66BE83BDEFBE}" destId="{DDAA113C-8FFA-49EE-B258-0D2689ED0F62}" srcOrd="2" destOrd="0" parTransId="{959DA660-7C9E-4DF4-B760-FC02755339D6}" sibTransId="{F0759D16-35E4-4CA6-A3E6-59C0C201F662}"/>
    <dgm:cxn modelId="{48760D23-A4B3-407D-9EFB-F519F86FE5C9}" type="presOf" srcId="{DDAA113C-8FFA-49EE-B258-0D2689ED0F62}" destId="{2642DB0D-9DA0-4777-94C6-3F3C05BB9D27}" srcOrd="0" destOrd="0" presId="urn:microsoft.com/office/officeart/2005/8/layout/vList2"/>
    <dgm:cxn modelId="{17C9DEED-2516-47DE-813B-BB23CF895039}" srcId="{8FD5FC22-0486-4534-9DB1-66BE83BDEFBE}" destId="{9446FDCF-CEB5-49B4-A0A9-9C377D5B99FC}" srcOrd="1" destOrd="0" parTransId="{A83DB1E8-46DD-4FEB-A5E7-166DCA7AAA64}" sibTransId="{0F6526CE-E055-49E9-B29C-47FC12C1087D}"/>
    <dgm:cxn modelId="{9BCA65E8-2504-42A6-84FE-BD0111826B1F}" type="presParOf" srcId="{58EF131F-260A-42CB-B696-3536CF291886}" destId="{404443D1-A83A-4480-9739-3CC6E1DD20C6}" srcOrd="0" destOrd="0" presId="urn:microsoft.com/office/officeart/2005/8/layout/vList2"/>
    <dgm:cxn modelId="{4F950206-1771-4475-867B-90439D319287}" type="presParOf" srcId="{58EF131F-260A-42CB-B696-3536CF291886}" destId="{C3DC727B-CCEB-4AE9-89E1-F1B3D3512319}" srcOrd="1" destOrd="0" presId="urn:microsoft.com/office/officeart/2005/8/layout/vList2"/>
    <dgm:cxn modelId="{7644A180-E5F4-42AC-9ABF-77317E1EFD9A}" type="presParOf" srcId="{58EF131F-260A-42CB-B696-3536CF291886}" destId="{77E021E4-4F5C-427C-868D-D02B3F149442}" srcOrd="2" destOrd="0" presId="urn:microsoft.com/office/officeart/2005/8/layout/vList2"/>
    <dgm:cxn modelId="{377235EE-61BE-40FA-B947-987C4E741462}" type="presParOf" srcId="{58EF131F-260A-42CB-B696-3536CF291886}" destId="{FC5C0211-AEB0-47C5-8D54-607FCC27AF21}" srcOrd="3" destOrd="0" presId="urn:microsoft.com/office/officeart/2005/8/layout/vList2"/>
    <dgm:cxn modelId="{022F9D43-EE6B-4FA2-ACCF-435496316546}" type="presParOf" srcId="{58EF131F-260A-42CB-B696-3536CF291886}" destId="{2642DB0D-9DA0-4777-94C6-3F3C05BB9D27}" srcOrd="4" destOrd="0" presId="urn:microsoft.com/office/officeart/2005/8/layout/vList2"/>
    <dgm:cxn modelId="{C2BCC467-0AEF-4DA6-8B95-C4D22B8577BA}" type="presParOf" srcId="{58EF131F-260A-42CB-B696-3536CF291886}" destId="{C1CEE260-DD2F-46D4-B7C7-FE7154C02A4F}" srcOrd="5" destOrd="0" presId="urn:microsoft.com/office/officeart/2005/8/layout/vList2"/>
    <dgm:cxn modelId="{F44BE18B-D8B1-4B1E-AACD-4BC0D8F52790}" type="presParOf" srcId="{58EF131F-260A-42CB-B696-3536CF291886}" destId="{77CF0A2E-EF13-4660-BDAA-063819FD928E}"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951580-8432-4EFD-ABC9-AEE4E03EC216}" type="doc">
      <dgm:prSet loTypeId="urn:microsoft.com/office/officeart/2005/8/layout/process2" loCatId="process" qsTypeId="urn:microsoft.com/office/officeart/2005/8/quickstyle/simple4" qsCatId="simple" csTypeId="urn:microsoft.com/office/officeart/2005/8/colors/colorful1#4" csCatId="colorful" phldr="1"/>
      <dgm:spPr/>
      <dgm:t>
        <a:bodyPr/>
        <a:lstStyle/>
        <a:p>
          <a:endParaRPr lang="en-US"/>
        </a:p>
      </dgm:t>
    </dgm:pt>
    <dgm:pt modelId="{D8E1F6E6-7935-42FF-A216-7A08CF6D2397}">
      <dgm:prSet/>
      <dgm:spPr/>
      <dgm:t>
        <a:bodyPr/>
        <a:lstStyle/>
        <a:p>
          <a:r>
            <a:rPr lang="it-IT" b="1"/>
            <a:t>La giustizia è esercitata da una pluralità di giudici </a:t>
          </a:r>
          <a:endParaRPr lang="en-US"/>
        </a:p>
      </dgm:t>
    </dgm:pt>
    <dgm:pt modelId="{BDE2F1B0-E64B-4411-B17E-615D332FCB57}" type="parTrans" cxnId="{17BD8B47-2CF8-43C3-9E31-04E7A51957E1}">
      <dgm:prSet/>
      <dgm:spPr/>
      <dgm:t>
        <a:bodyPr/>
        <a:lstStyle/>
        <a:p>
          <a:endParaRPr lang="en-US"/>
        </a:p>
      </dgm:t>
    </dgm:pt>
    <dgm:pt modelId="{C7FC3A11-4456-4367-9EF4-279607790A7E}" type="sibTrans" cxnId="{17BD8B47-2CF8-43C3-9E31-04E7A51957E1}">
      <dgm:prSet/>
      <dgm:spPr/>
      <dgm:t>
        <a:bodyPr/>
        <a:lstStyle/>
        <a:p>
          <a:endParaRPr lang="en-US"/>
        </a:p>
      </dgm:t>
    </dgm:pt>
    <dgm:pt modelId="{CFC09106-3BA1-408C-8D76-3CCFE4CEAB08}">
      <dgm:prSet/>
      <dgm:spPr/>
      <dgm:t>
        <a:bodyPr/>
        <a:lstStyle/>
        <a:p>
          <a:r>
            <a:rPr lang="it-IT" b="1"/>
            <a:t>la lite si risolve  spesso con una convenzione/compromesso, favorita dai buoni  uffici di amici, </a:t>
          </a:r>
          <a:endParaRPr lang="en-US"/>
        </a:p>
      </dgm:t>
    </dgm:pt>
    <dgm:pt modelId="{60E875C4-BF28-4EE9-B744-5C0705DADC15}" type="parTrans" cxnId="{F2776456-FFB9-4381-80F6-AE460FEDDB5C}">
      <dgm:prSet/>
      <dgm:spPr/>
      <dgm:t>
        <a:bodyPr/>
        <a:lstStyle/>
        <a:p>
          <a:endParaRPr lang="en-US"/>
        </a:p>
      </dgm:t>
    </dgm:pt>
    <dgm:pt modelId="{8A5B7168-6D5F-4B99-8236-078D274E5270}" type="sibTrans" cxnId="{F2776456-FFB9-4381-80F6-AE460FEDDB5C}">
      <dgm:prSet/>
      <dgm:spPr/>
      <dgm:t>
        <a:bodyPr/>
        <a:lstStyle/>
        <a:p>
          <a:endParaRPr lang="en-US"/>
        </a:p>
      </dgm:t>
    </dgm:pt>
    <dgm:pt modelId="{AA751EB4-9665-4D11-BB12-D240507EF751}">
      <dgm:prSet/>
      <dgm:spPr/>
      <dgm:t>
        <a:bodyPr/>
        <a:lstStyle/>
        <a:p>
          <a:r>
            <a:rPr lang="it-IT" b="1" dirty="0"/>
            <a:t>l’</a:t>
          </a:r>
          <a:r>
            <a:rPr lang="it-IT" b="1" i="1" dirty="0"/>
            <a:t>arbitrator/</a:t>
          </a:r>
          <a:r>
            <a:rPr lang="it-IT" b="1" i="1" dirty="0" err="1"/>
            <a:t>amicabilis</a:t>
          </a:r>
          <a:r>
            <a:rPr lang="it-IT" b="1" i="1" dirty="0"/>
            <a:t> compositor</a:t>
          </a:r>
          <a:r>
            <a:rPr lang="it-IT" b="1" dirty="0"/>
            <a:t>  esercita  una funzione  essenziale</a:t>
          </a:r>
          <a:endParaRPr lang="en-US" dirty="0"/>
        </a:p>
      </dgm:t>
    </dgm:pt>
    <dgm:pt modelId="{4396F24E-18A7-4C2D-8D4A-C7E8AB4619E4}" type="parTrans" cxnId="{5E23E02C-3EB9-40AE-9713-AA99DBA26473}">
      <dgm:prSet/>
      <dgm:spPr/>
      <dgm:t>
        <a:bodyPr/>
        <a:lstStyle/>
        <a:p>
          <a:endParaRPr lang="en-US"/>
        </a:p>
      </dgm:t>
    </dgm:pt>
    <dgm:pt modelId="{99B8A165-6E1F-4C25-87D4-E0E48F7C705A}" type="sibTrans" cxnId="{5E23E02C-3EB9-40AE-9713-AA99DBA26473}">
      <dgm:prSet/>
      <dgm:spPr/>
      <dgm:t>
        <a:bodyPr/>
        <a:lstStyle/>
        <a:p>
          <a:endParaRPr lang="en-US"/>
        </a:p>
      </dgm:t>
    </dgm:pt>
    <dgm:pt modelId="{5B890B53-E9AF-473B-896E-BDDB5649590F}">
      <dgm:prSet/>
      <dgm:spPr/>
      <dgm:t>
        <a:bodyPr/>
        <a:lstStyle/>
        <a:p>
          <a:r>
            <a:rPr lang="it-IT" b="1"/>
            <a:t>Se ne può dedurre  un largo uso della separazione di fatto, contrastata dalla giustizia ecclesiastica ma ‘condivisa’ in molte situazioni di crisi familiare</a:t>
          </a:r>
          <a:endParaRPr lang="en-US"/>
        </a:p>
      </dgm:t>
    </dgm:pt>
    <dgm:pt modelId="{56366CAD-3BCA-427F-B3D7-631AAF3BDFAF}" type="parTrans" cxnId="{CADEEAD6-668F-4B0A-B0C4-8EB71A888FEC}">
      <dgm:prSet/>
      <dgm:spPr/>
      <dgm:t>
        <a:bodyPr/>
        <a:lstStyle/>
        <a:p>
          <a:endParaRPr lang="en-US"/>
        </a:p>
      </dgm:t>
    </dgm:pt>
    <dgm:pt modelId="{C17C47F3-530F-48C8-A6FF-88C65B3691B0}" type="sibTrans" cxnId="{CADEEAD6-668F-4B0A-B0C4-8EB71A888FEC}">
      <dgm:prSet/>
      <dgm:spPr/>
      <dgm:t>
        <a:bodyPr/>
        <a:lstStyle/>
        <a:p>
          <a:endParaRPr lang="en-US"/>
        </a:p>
      </dgm:t>
    </dgm:pt>
    <dgm:pt modelId="{AD250D70-3AF4-4562-880F-82B819762542}">
      <dgm:prSet/>
      <dgm:spPr/>
      <dgm:t>
        <a:bodyPr/>
        <a:lstStyle/>
        <a:p>
          <a:r>
            <a:rPr lang="it-IT" b="1" dirty="0"/>
            <a:t>Si vuole un rimedio il più indolore possibile ai conflitti familiari.</a:t>
          </a:r>
          <a:endParaRPr lang="en-US" dirty="0"/>
        </a:p>
      </dgm:t>
    </dgm:pt>
    <dgm:pt modelId="{BAAA0AF0-4F83-4C7A-809A-9A92555ACD37}" type="sibTrans" cxnId="{2F6E159E-B3BB-4A6E-BCB3-62F63040AB67}">
      <dgm:prSet/>
      <dgm:spPr/>
      <dgm:t>
        <a:bodyPr/>
        <a:lstStyle/>
        <a:p>
          <a:endParaRPr lang="en-US"/>
        </a:p>
      </dgm:t>
    </dgm:pt>
    <dgm:pt modelId="{675EB33B-666A-4FCC-85E1-490F265804F6}" type="parTrans" cxnId="{2F6E159E-B3BB-4A6E-BCB3-62F63040AB67}">
      <dgm:prSet/>
      <dgm:spPr/>
      <dgm:t>
        <a:bodyPr/>
        <a:lstStyle/>
        <a:p>
          <a:endParaRPr lang="en-US"/>
        </a:p>
      </dgm:t>
    </dgm:pt>
    <dgm:pt modelId="{704A77BD-FA51-42B1-B6E5-4050189F5A4E}" type="pres">
      <dgm:prSet presAssocID="{EC951580-8432-4EFD-ABC9-AEE4E03EC216}" presName="linearFlow" presStyleCnt="0">
        <dgm:presLayoutVars>
          <dgm:resizeHandles val="exact"/>
        </dgm:presLayoutVars>
      </dgm:prSet>
      <dgm:spPr/>
      <dgm:t>
        <a:bodyPr/>
        <a:lstStyle/>
        <a:p>
          <a:endParaRPr lang="it-IT"/>
        </a:p>
      </dgm:t>
    </dgm:pt>
    <dgm:pt modelId="{94DCBA91-89E5-415F-A178-2FA5E5960310}" type="pres">
      <dgm:prSet presAssocID="{D8E1F6E6-7935-42FF-A216-7A08CF6D2397}" presName="node" presStyleLbl="node1" presStyleIdx="0" presStyleCnt="5">
        <dgm:presLayoutVars>
          <dgm:bulletEnabled val="1"/>
        </dgm:presLayoutVars>
      </dgm:prSet>
      <dgm:spPr/>
      <dgm:t>
        <a:bodyPr/>
        <a:lstStyle/>
        <a:p>
          <a:endParaRPr lang="it-IT"/>
        </a:p>
      </dgm:t>
    </dgm:pt>
    <dgm:pt modelId="{0598E956-C6A1-4AAE-9409-3F5CD001DA47}" type="pres">
      <dgm:prSet presAssocID="{C7FC3A11-4456-4367-9EF4-279607790A7E}" presName="sibTrans" presStyleLbl="sibTrans2D1" presStyleIdx="0" presStyleCnt="4"/>
      <dgm:spPr/>
      <dgm:t>
        <a:bodyPr/>
        <a:lstStyle/>
        <a:p>
          <a:endParaRPr lang="it-IT"/>
        </a:p>
      </dgm:t>
    </dgm:pt>
    <dgm:pt modelId="{95E73B37-9F97-4D58-BF94-5BA012FB8E1A}" type="pres">
      <dgm:prSet presAssocID="{C7FC3A11-4456-4367-9EF4-279607790A7E}" presName="connectorText" presStyleLbl="sibTrans2D1" presStyleIdx="0" presStyleCnt="4"/>
      <dgm:spPr/>
      <dgm:t>
        <a:bodyPr/>
        <a:lstStyle/>
        <a:p>
          <a:endParaRPr lang="it-IT"/>
        </a:p>
      </dgm:t>
    </dgm:pt>
    <dgm:pt modelId="{8579A381-56AC-403B-9182-B3DE69C45E63}" type="pres">
      <dgm:prSet presAssocID="{CFC09106-3BA1-408C-8D76-3CCFE4CEAB08}" presName="node" presStyleLbl="node1" presStyleIdx="1" presStyleCnt="5">
        <dgm:presLayoutVars>
          <dgm:bulletEnabled val="1"/>
        </dgm:presLayoutVars>
      </dgm:prSet>
      <dgm:spPr/>
      <dgm:t>
        <a:bodyPr/>
        <a:lstStyle/>
        <a:p>
          <a:endParaRPr lang="it-IT"/>
        </a:p>
      </dgm:t>
    </dgm:pt>
    <dgm:pt modelId="{DCA82FE1-99B6-43D2-AFA1-048C406CFC5A}" type="pres">
      <dgm:prSet presAssocID="{8A5B7168-6D5F-4B99-8236-078D274E5270}" presName="sibTrans" presStyleLbl="sibTrans2D1" presStyleIdx="1" presStyleCnt="4"/>
      <dgm:spPr/>
      <dgm:t>
        <a:bodyPr/>
        <a:lstStyle/>
        <a:p>
          <a:endParaRPr lang="it-IT"/>
        </a:p>
      </dgm:t>
    </dgm:pt>
    <dgm:pt modelId="{E8C2A8A9-8291-4CC8-AC0E-DD5CB21976EB}" type="pres">
      <dgm:prSet presAssocID="{8A5B7168-6D5F-4B99-8236-078D274E5270}" presName="connectorText" presStyleLbl="sibTrans2D1" presStyleIdx="1" presStyleCnt="4"/>
      <dgm:spPr/>
      <dgm:t>
        <a:bodyPr/>
        <a:lstStyle/>
        <a:p>
          <a:endParaRPr lang="it-IT"/>
        </a:p>
      </dgm:t>
    </dgm:pt>
    <dgm:pt modelId="{9C26B468-5131-401D-A443-3000C4AE3487}" type="pres">
      <dgm:prSet presAssocID="{AA751EB4-9665-4D11-BB12-D240507EF751}" presName="node" presStyleLbl="node1" presStyleIdx="2" presStyleCnt="5">
        <dgm:presLayoutVars>
          <dgm:bulletEnabled val="1"/>
        </dgm:presLayoutVars>
      </dgm:prSet>
      <dgm:spPr/>
      <dgm:t>
        <a:bodyPr/>
        <a:lstStyle/>
        <a:p>
          <a:endParaRPr lang="it-IT"/>
        </a:p>
      </dgm:t>
    </dgm:pt>
    <dgm:pt modelId="{74C353F3-3027-4189-A823-7F7FF433DC1A}" type="pres">
      <dgm:prSet presAssocID="{99B8A165-6E1F-4C25-87D4-E0E48F7C705A}" presName="sibTrans" presStyleLbl="sibTrans2D1" presStyleIdx="2" presStyleCnt="4"/>
      <dgm:spPr/>
      <dgm:t>
        <a:bodyPr/>
        <a:lstStyle/>
        <a:p>
          <a:endParaRPr lang="it-IT"/>
        </a:p>
      </dgm:t>
    </dgm:pt>
    <dgm:pt modelId="{6DB35BA4-D9CE-4E3B-A812-CAEAD525C07B}" type="pres">
      <dgm:prSet presAssocID="{99B8A165-6E1F-4C25-87D4-E0E48F7C705A}" presName="connectorText" presStyleLbl="sibTrans2D1" presStyleIdx="2" presStyleCnt="4"/>
      <dgm:spPr/>
      <dgm:t>
        <a:bodyPr/>
        <a:lstStyle/>
        <a:p>
          <a:endParaRPr lang="it-IT"/>
        </a:p>
      </dgm:t>
    </dgm:pt>
    <dgm:pt modelId="{E9D6C005-1C6A-407E-A606-0C81A244A17A}" type="pres">
      <dgm:prSet presAssocID="{AD250D70-3AF4-4562-880F-82B819762542}" presName="node" presStyleLbl="node1" presStyleIdx="3" presStyleCnt="5" custLinFactNeighborY="-2420">
        <dgm:presLayoutVars>
          <dgm:bulletEnabled val="1"/>
        </dgm:presLayoutVars>
      </dgm:prSet>
      <dgm:spPr/>
      <dgm:t>
        <a:bodyPr/>
        <a:lstStyle/>
        <a:p>
          <a:endParaRPr lang="it-IT"/>
        </a:p>
      </dgm:t>
    </dgm:pt>
    <dgm:pt modelId="{6A826569-25BC-4D46-A5D8-A47440C7748A}" type="pres">
      <dgm:prSet presAssocID="{BAAA0AF0-4F83-4C7A-809A-9A92555ACD37}" presName="sibTrans" presStyleLbl="sibTrans2D1" presStyleIdx="3" presStyleCnt="4"/>
      <dgm:spPr/>
      <dgm:t>
        <a:bodyPr/>
        <a:lstStyle/>
        <a:p>
          <a:endParaRPr lang="it-IT"/>
        </a:p>
      </dgm:t>
    </dgm:pt>
    <dgm:pt modelId="{C1A380D5-8254-4F90-AD62-9C2211A071F3}" type="pres">
      <dgm:prSet presAssocID="{BAAA0AF0-4F83-4C7A-809A-9A92555ACD37}" presName="connectorText" presStyleLbl="sibTrans2D1" presStyleIdx="3" presStyleCnt="4"/>
      <dgm:spPr/>
      <dgm:t>
        <a:bodyPr/>
        <a:lstStyle/>
        <a:p>
          <a:endParaRPr lang="it-IT"/>
        </a:p>
      </dgm:t>
    </dgm:pt>
    <dgm:pt modelId="{32347DE3-577A-41F2-BA55-387285C21B0E}" type="pres">
      <dgm:prSet presAssocID="{5B890B53-E9AF-473B-896E-BDDB5649590F}" presName="node" presStyleLbl="node1" presStyleIdx="4" presStyleCnt="5">
        <dgm:presLayoutVars>
          <dgm:bulletEnabled val="1"/>
        </dgm:presLayoutVars>
      </dgm:prSet>
      <dgm:spPr/>
      <dgm:t>
        <a:bodyPr/>
        <a:lstStyle/>
        <a:p>
          <a:endParaRPr lang="it-IT"/>
        </a:p>
      </dgm:t>
    </dgm:pt>
  </dgm:ptLst>
  <dgm:cxnLst>
    <dgm:cxn modelId="{EF2139B3-441A-4DFD-8DDA-EEBBABB46CD0}" type="presOf" srcId="{C7FC3A11-4456-4367-9EF4-279607790A7E}" destId="{0598E956-C6A1-4AAE-9409-3F5CD001DA47}" srcOrd="0" destOrd="0" presId="urn:microsoft.com/office/officeart/2005/8/layout/process2"/>
    <dgm:cxn modelId="{8A6B41DF-341F-40EF-A820-E88B9407BD43}" type="presOf" srcId="{AA751EB4-9665-4D11-BB12-D240507EF751}" destId="{9C26B468-5131-401D-A443-3000C4AE3487}" srcOrd="0" destOrd="0" presId="urn:microsoft.com/office/officeart/2005/8/layout/process2"/>
    <dgm:cxn modelId="{18BF8514-3F0C-4F72-9C1E-D5C41623AD5A}" type="presOf" srcId="{8A5B7168-6D5F-4B99-8236-078D274E5270}" destId="{DCA82FE1-99B6-43D2-AFA1-048C406CFC5A}" srcOrd="0" destOrd="0" presId="urn:microsoft.com/office/officeart/2005/8/layout/process2"/>
    <dgm:cxn modelId="{F616511F-9965-4C39-9911-39E3FA9CAB4C}" type="presOf" srcId="{EC951580-8432-4EFD-ABC9-AEE4E03EC216}" destId="{704A77BD-FA51-42B1-B6E5-4050189F5A4E}" srcOrd="0" destOrd="0" presId="urn:microsoft.com/office/officeart/2005/8/layout/process2"/>
    <dgm:cxn modelId="{F2776456-FFB9-4381-80F6-AE460FEDDB5C}" srcId="{EC951580-8432-4EFD-ABC9-AEE4E03EC216}" destId="{CFC09106-3BA1-408C-8D76-3CCFE4CEAB08}" srcOrd="1" destOrd="0" parTransId="{60E875C4-BF28-4EE9-B744-5C0705DADC15}" sibTransId="{8A5B7168-6D5F-4B99-8236-078D274E5270}"/>
    <dgm:cxn modelId="{269D389E-4029-4562-A355-3D1831864448}" type="presOf" srcId="{99B8A165-6E1F-4C25-87D4-E0E48F7C705A}" destId="{74C353F3-3027-4189-A823-7F7FF433DC1A}" srcOrd="0" destOrd="0" presId="urn:microsoft.com/office/officeart/2005/8/layout/process2"/>
    <dgm:cxn modelId="{15304894-F038-4CB6-A719-BF42CE922028}" type="presOf" srcId="{BAAA0AF0-4F83-4C7A-809A-9A92555ACD37}" destId="{6A826569-25BC-4D46-A5D8-A47440C7748A}" srcOrd="0" destOrd="0" presId="urn:microsoft.com/office/officeart/2005/8/layout/process2"/>
    <dgm:cxn modelId="{0AF63D99-B5F6-4EB2-8CA5-4A4D3B94A4C5}" type="presOf" srcId="{8A5B7168-6D5F-4B99-8236-078D274E5270}" destId="{E8C2A8A9-8291-4CC8-AC0E-DD5CB21976EB}" srcOrd="1" destOrd="0" presId="urn:microsoft.com/office/officeart/2005/8/layout/process2"/>
    <dgm:cxn modelId="{9DECBDBB-A30A-49E6-B23C-73DEB0AAFCDD}" type="presOf" srcId="{BAAA0AF0-4F83-4C7A-809A-9A92555ACD37}" destId="{C1A380D5-8254-4F90-AD62-9C2211A071F3}" srcOrd="1" destOrd="0" presId="urn:microsoft.com/office/officeart/2005/8/layout/process2"/>
    <dgm:cxn modelId="{17BD8B47-2CF8-43C3-9E31-04E7A51957E1}" srcId="{EC951580-8432-4EFD-ABC9-AEE4E03EC216}" destId="{D8E1F6E6-7935-42FF-A216-7A08CF6D2397}" srcOrd="0" destOrd="0" parTransId="{BDE2F1B0-E64B-4411-B17E-615D332FCB57}" sibTransId="{C7FC3A11-4456-4367-9EF4-279607790A7E}"/>
    <dgm:cxn modelId="{CADEEAD6-668F-4B0A-B0C4-8EB71A888FEC}" srcId="{EC951580-8432-4EFD-ABC9-AEE4E03EC216}" destId="{5B890B53-E9AF-473B-896E-BDDB5649590F}" srcOrd="4" destOrd="0" parTransId="{56366CAD-3BCA-427F-B3D7-631AAF3BDFAF}" sibTransId="{C17C47F3-530F-48C8-A6FF-88C65B3691B0}"/>
    <dgm:cxn modelId="{6C8AD006-DFA6-4A8B-8492-9A089D4D6E98}" type="presOf" srcId="{99B8A165-6E1F-4C25-87D4-E0E48F7C705A}" destId="{6DB35BA4-D9CE-4E3B-A812-CAEAD525C07B}" srcOrd="1" destOrd="0" presId="urn:microsoft.com/office/officeart/2005/8/layout/process2"/>
    <dgm:cxn modelId="{2F6E159E-B3BB-4A6E-BCB3-62F63040AB67}" srcId="{EC951580-8432-4EFD-ABC9-AEE4E03EC216}" destId="{AD250D70-3AF4-4562-880F-82B819762542}" srcOrd="3" destOrd="0" parTransId="{675EB33B-666A-4FCC-85E1-490F265804F6}" sibTransId="{BAAA0AF0-4F83-4C7A-809A-9A92555ACD37}"/>
    <dgm:cxn modelId="{7E1F6841-D099-4904-8A44-613CEE71BB0E}" type="presOf" srcId="{5B890B53-E9AF-473B-896E-BDDB5649590F}" destId="{32347DE3-577A-41F2-BA55-387285C21B0E}" srcOrd="0" destOrd="0" presId="urn:microsoft.com/office/officeart/2005/8/layout/process2"/>
    <dgm:cxn modelId="{5E23E02C-3EB9-40AE-9713-AA99DBA26473}" srcId="{EC951580-8432-4EFD-ABC9-AEE4E03EC216}" destId="{AA751EB4-9665-4D11-BB12-D240507EF751}" srcOrd="2" destOrd="0" parTransId="{4396F24E-18A7-4C2D-8D4A-C7E8AB4619E4}" sibTransId="{99B8A165-6E1F-4C25-87D4-E0E48F7C705A}"/>
    <dgm:cxn modelId="{90625F39-7ACB-4B30-A928-BC402F6E512A}" type="presOf" srcId="{AD250D70-3AF4-4562-880F-82B819762542}" destId="{E9D6C005-1C6A-407E-A606-0C81A244A17A}" srcOrd="0" destOrd="0" presId="urn:microsoft.com/office/officeart/2005/8/layout/process2"/>
    <dgm:cxn modelId="{372B7552-5F69-48B3-B65C-0707C91EA6B4}" type="presOf" srcId="{C7FC3A11-4456-4367-9EF4-279607790A7E}" destId="{95E73B37-9F97-4D58-BF94-5BA012FB8E1A}" srcOrd="1" destOrd="0" presId="urn:microsoft.com/office/officeart/2005/8/layout/process2"/>
    <dgm:cxn modelId="{72C60537-4844-4D7E-911A-9FF54065F85F}" type="presOf" srcId="{CFC09106-3BA1-408C-8D76-3CCFE4CEAB08}" destId="{8579A381-56AC-403B-9182-B3DE69C45E63}" srcOrd="0" destOrd="0" presId="urn:microsoft.com/office/officeart/2005/8/layout/process2"/>
    <dgm:cxn modelId="{3DF705E2-97CD-4598-8B93-2FA4CD9740A9}" type="presOf" srcId="{D8E1F6E6-7935-42FF-A216-7A08CF6D2397}" destId="{94DCBA91-89E5-415F-A178-2FA5E5960310}" srcOrd="0" destOrd="0" presId="urn:microsoft.com/office/officeart/2005/8/layout/process2"/>
    <dgm:cxn modelId="{23BC98B0-61A8-4743-9711-7C18215C4059}" type="presParOf" srcId="{704A77BD-FA51-42B1-B6E5-4050189F5A4E}" destId="{94DCBA91-89E5-415F-A178-2FA5E5960310}" srcOrd="0" destOrd="0" presId="urn:microsoft.com/office/officeart/2005/8/layout/process2"/>
    <dgm:cxn modelId="{E6D88C1B-4A18-4B02-B4F0-502547DAD9BB}" type="presParOf" srcId="{704A77BD-FA51-42B1-B6E5-4050189F5A4E}" destId="{0598E956-C6A1-4AAE-9409-3F5CD001DA47}" srcOrd="1" destOrd="0" presId="urn:microsoft.com/office/officeart/2005/8/layout/process2"/>
    <dgm:cxn modelId="{C2B01337-5249-469A-ACDA-C9C99FECE095}" type="presParOf" srcId="{0598E956-C6A1-4AAE-9409-3F5CD001DA47}" destId="{95E73B37-9F97-4D58-BF94-5BA012FB8E1A}" srcOrd="0" destOrd="0" presId="urn:microsoft.com/office/officeart/2005/8/layout/process2"/>
    <dgm:cxn modelId="{6795037D-BA7E-48EA-8152-BF26A5F6094F}" type="presParOf" srcId="{704A77BD-FA51-42B1-B6E5-4050189F5A4E}" destId="{8579A381-56AC-403B-9182-B3DE69C45E63}" srcOrd="2" destOrd="0" presId="urn:microsoft.com/office/officeart/2005/8/layout/process2"/>
    <dgm:cxn modelId="{390D20C9-C421-4D9B-B85E-39EBF814C6A1}" type="presParOf" srcId="{704A77BD-FA51-42B1-B6E5-4050189F5A4E}" destId="{DCA82FE1-99B6-43D2-AFA1-048C406CFC5A}" srcOrd="3" destOrd="0" presId="urn:microsoft.com/office/officeart/2005/8/layout/process2"/>
    <dgm:cxn modelId="{04952E8A-07D5-48E9-BCB4-695CD5597D7C}" type="presParOf" srcId="{DCA82FE1-99B6-43D2-AFA1-048C406CFC5A}" destId="{E8C2A8A9-8291-4CC8-AC0E-DD5CB21976EB}" srcOrd="0" destOrd="0" presId="urn:microsoft.com/office/officeart/2005/8/layout/process2"/>
    <dgm:cxn modelId="{9CBB3769-CB0E-4616-821F-11523F0FA951}" type="presParOf" srcId="{704A77BD-FA51-42B1-B6E5-4050189F5A4E}" destId="{9C26B468-5131-401D-A443-3000C4AE3487}" srcOrd="4" destOrd="0" presId="urn:microsoft.com/office/officeart/2005/8/layout/process2"/>
    <dgm:cxn modelId="{78494296-FA6D-4874-B10E-C5979BB858AE}" type="presParOf" srcId="{704A77BD-FA51-42B1-B6E5-4050189F5A4E}" destId="{74C353F3-3027-4189-A823-7F7FF433DC1A}" srcOrd="5" destOrd="0" presId="urn:microsoft.com/office/officeart/2005/8/layout/process2"/>
    <dgm:cxn modelId="{5BA7B588-C1D0-430F-978F-FAF6A8CFFB0B}" type="presParOf" srcId="{74C353F3-3027-4189-A823-7F7FF433DC1A}" destId="{6DB35BA4-D9CE-4E3B-A812-CAEAD525C07B}" srcOrd="0" destOrd="0" presId="urn:microsoft.com/office/officeart/2005/8/layout/process2"/>
    <dgm:cxn modelId="{E04F2818-0008-4BBF-B84D-7EF5A7FA39E1}" type="presParOf" srcId="{704A77BD-FA51-42B1-B6E5-4050189F5A4E}" destId="{E9D6C005-1C6A-407E-A606-0C81A244A17A}" srcOrd="6" destOrd="0" presId="urn:microsoft.com/office/officeart/2005/8/layout/process2"/>
    <dgm:cxn modelId="{DBF3077B-EEB8-4EC1-8D70-380ADE131FDB}" type="presParOf" srcId="{704A77BD-FA51-42B1-B6E5-4050189F5A4E}" destId="{6A826569-25BC-4D46-A5D8-A47440C7748A}" srcOrd="7" destOrd="0" presId="urn:microsoft.com/office/officeart/2005/8/layout/process2"/>
    <dgm:cxn modelId="{EBD64B83-8B33-4290-B9AB-5E03DE8FB7EC}" type="presParOf" srcId="{6A826569-25BC-4D46-A5D8-A47440C7748A}" destId="{C1A380D5-8254-4F90-AD62-9C2211A071F3}" srcOrd="0" destOrd="0" presId="urn:microsoft.com/office/officeart/2005/8/layout/process2"/>
    <dgm:cxn modelId="{BF0D9C57-3FE1-4C6F-81DF-6EB2692B0437}" type="presParOf" srcId="{704A77BD-FA51-42B1-B6E5-4050189F5A4E}" destId="{32347DE3-577A-41F2-BA55-387285C21B0E}" srcOrd="8" destOrd="0" presId="urn:microsoft.com/office/officeart/2005/8/layout/process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963A1C-6EEC-410B-A727-6D091381010B}">
      <dsp:nvSpPr>
        <dsp:cNvPr id="0" name=""/>
        <dsp:cNvSpPr/>
      </dsp:nvSpPr>
      <dsp:spPr>
        <a:xfrm>
          <a:off x="3523964" y="293796"/>
          <a:ext cx="3656136" cy="3656136"/>
        </a:xfrm>
        <a:prstGeom prst="pie">
          <a:avLst>
            <a:gd name="adj1" fmla="val 16200000"/>
            <a:gd name="adj2" fmla="val 18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a:t>La terminologia usata dalle fonti è spesso ‘ambigua’: </a:t>
          </a:r>
          <a:endParaRPr lang="en-US" sz="1200" b="1" kern="1200"/>
        </a:p>
      </dsp:txBody>
      <dsp:txXfrm>
        <a:off x="5511770" y="968441"/>
        <a:ext cx="1240475" cy="1218712"/>
      </dsp:txXfrm>
    </dsp:sp>
    <dsp:sp modelId="{6D0F8F8B-882B-4B71-888E-4855477DAEF1}">
      <dsp:nvSpPr>
        <dsp:cNvPr id="0" name=""/>
        <dsp:cNvSpPr/>
      </dsp:nvSpPr>
      <dsp:spPr>
        <a:xfrm>
          <a:off x="3335498" y="402610"/>
          <a:ext cx="3656136" cy="3656136"/>
        </a:xfrm>
        <a:prstGeom prst="pie">
          <a:avLst>
            <a:gd name="adj1" fmla="val 1800000"/>
            <a:gd name="adj2" fmla="val 90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Nella sostanza   si  parla  spesso  nelle fonti di divorzio  ma è ’imperfetto’ </a:t>
          </a:r>
          <a:endParaRPr lang="en-US" sz="1200" b="1" kern="1200" dirty="0"/>
        </a:p>
      </dsp:txBody>
      <dsp:txXfrm>
        <a:off x="4336584" y="2709458"/>
        <a:ext cx="1653966" cy="1131661"/>
      </dsp:txXfrm>
    </dsp:sp>
    <dsp:sp modelId="{8BEFB361-B16B-484E-B79C-84B380082F52}">
      <dsp:nvSpPr>
        <dsp:cNvPr id="0" name=""/>
        <dsp:cNvSpPr/>
      </dsp:nvSpPr>
      <dsp:spPr>
        <a:xfrm>
          <a:off x="3335498" y="402610"/>
          <a:ext cx="3656136" cy="3656136"/>
        </a:xfrm>
        <a:prstGeom prst="pie">
          <a:avLst>
            <a:gd name="adj1" fmla="val 90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it-IT" sz="1200" b="1" kern="1200" dirty="0"/>
            <a:t>Occorre  conciliare una visione cristiana del vincolo e  rimedi per  risolvere il conflitto</a:t>
          </a:r>
          <a:endParaRPr lang="en-US" sz="1200" b="1" kern="1200" dirty="0"/>
        </a:p>
      </dsp:txBody>
      <dsp:txXfrm>
        <a:off x="3727227" y="1120780"/>
        <a:ext cx="1240475" cy="12187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2E86F2A1-430F-461B-BAFB-7934232769C7}" type="datetimeFigureOut">
              <a:rPr lang="it-IT" smtClean="0"/>
              <a:pPr/>
              <a:t>02/12/2025</a:t>
            </a:fld>
            <a:endParaRPr lang="it-IT"/>
          </a:p>
        </p:txBody>
      </p:sp>
      <p:sp>
        <p:nvSpPr>
          <p:cNvPr id="4" name="Segnaposto immagin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3978E111-340B-4825-B002-9C87AF8678B5}" type="slidenum">
              <a:rPr lang="it-IT" smtClean="0"/>
              <a:pPr/>
              <a:t>‹N›</a:t>
            </a:fld>
            <a:endParaRPr lang="it-IT"/>
          </a:p>
        </p:txBody>
      </p:sp>
    </p:spTree>
    <p:extLst>
      <p:ext uri="{BB962C8B-B14F-4D97-AF65-F5344CB8AC3E}">
        <p14:creationId xmlns:p14="http://schemas.microsoft.com/office/powerpoint/2010/main" xmlns="" val="1121546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78E111-340B-4825-B002-9C87AF8678B5}" type="slidenum">
              <a:rPr lang="it-IT" smtClean="0"/>
              <a:pPr/>
              <a:t>1</a:t>
            </a:fld>
            <a:endParaRPr lang="it-IT"/>
          </a:p>
        </p:txBody>
      </p:sp>
    </p:spTree>
    <p:extLst>
      <p:ext uri="{BB962C8B-B14F-4D97-AF65-F5344CB8AC3E}">
        <p14:creationId xmlns:p14="http://schemas.microsoft.com/office/powerpoint/2010/main" xmlns="" val="1895783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2800" dirty="0"/>
          </a:p>
        </p:txBody>
      </p:sp>
      <p:sp>
        <p:nvSpPr>
          <p:cNvPr id="4" name="Segnaposto numero diapositiva 3"/>
          <p:cNvSpPr>
            <a:spLocks noGrp="1"/>
          </p:cNvSpPr>
          <p:nvPr>
            <p:ph type="sldNum" sz="quarter" idx="5"/>
          </p:nvPr>
        </p:nvSpPr>
        <p:spPr/>
        <p:txBody>
          <a:bodyPr/>
          <a:lstStyle/>
          <a:p>
            <a:fld id="{3978E111-340B-4825-B002-9C87AF8678B5}" type="slidenum">
              <a:rPr lang="it-IT" smtClean="0"/>
              <a:pPr/>
              <a:t>14</a:t>
            </a:fld>
            <a:endParaRPr lang="it-IT"/>
          </a:p>
        </p:txBody>
      </p:sp>
    </p:spTree>
    <p:extLst>
      <p:ext uri="{BB962C8B-B14F-4D97-AF65-F5344CB8AC3E}">
        <p14:creationId xmlns:p14="http://schemas.microsoft.com/office/powerpoint/2010/main" xmlns="" val="360615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78E111-340B-4825-B002-9C87AF8678B5}" type="slidenum">
              <a:rPr lang="it-IT" smtClean="0"/>
              <a:pPr/>
              <a:t>18</a:t>
            </a:fld>
            <a:endParaRPr lang="it-IT"/>
          </a:p>
        </p:txBody>
      </p:sp>
    </p:spTree>
    <p:extLst>
      <p:ext uri="{BB962C8B-B14F-4D97-AF65-F5344CB8AC3E}">
        <p14:creationId xmlns:p14="http://schemas.microsoft.com/office/powerpoint/2010/main" xmlns="" val="35070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78E111-340B-4825-B002-9C87AF8678B5}" type="slidenum">
              <a:rPr lang="it-IT" smtClean="0"/>
              <a:pPr/>
              <a:t>22</a:t>
            </a:fld>
            <a:endParaRPr lang="it-IT"/>
          </a:p>
        </p:txBody>
      </p:sp>
    </p:spTree>
    <p:extLst>
      <p:ext uri="{BB962C8B-B14F-4D97-AF65-F5344CB8AC3E}">
        <p14:creationId xmlns:p14="http://schemas.microsoft.com/office/powerpoint/2010/main" xmlns="" val="424418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78E111-340B-4825-B002-9C87AF8678B5}" type="slidenum">
              <a:rPr lang="it-IT" smtClean="0"/>
              <a:pPr/>
              <a:t>30</a:t>
            </a:fld>
            <a:endParaRPr lang="it-IT"/>
          </a:p>
        </p:txBody>
      </p:sp>
    </p:spTree>
    <p:extLst>
      <p:ext uri="{BB962C8B-B14F-4D97-AF65-F5344CB8AC3E}">
        <p14:creationId xmlns:p14="http://schemas.microsoft.com/office/powerpoint/2010/main" xmlns="" val="1386514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C2D8BEB-202A-5703-958E-480E94C3BBA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C65AFDA8-7379-3F32-1485-65F92E483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9AF20463-4D39-6BA4-4CF6-3B22C82C2FB4}"/>
              </a:ext>
            </a:extLst>
          </p:cNvPr>
          <p:cNvSpPr>
            <a:spLocks noGrp="1"/>
          </p:cNvSpPr>
          <p:nvPr>
            <p:ph type="dt" sz="half" idx="10"/>
          </p:nvPr>
        </p:nvSpPr>
        <p:spPr/>
        <p:txBody>
          <a:bodyPr/>
          <a:lstStyle/>
          <a:p>
            <a:fld id="{08B9EBBA-996F-894A-B54A-D6246ED52CEA}" type="datetimeFigureOut">
              <a:rPr lang="en-US" smtClean="0"/>
              <a:pPr/>
              <a:t>12/2/2025</a:t>
            </a:fld>
            <a:endParaRPr lang="en-US" dirty="0"/>
          </a:p>
        </p:txBody>
      </p:sp>
      <p:sp>
        <p:nvSpPr>
          <p:cNvPr id="5" name="Segnaposto piè di pagina 4">
            <a:extLst>
              <a:ext uri="{FF2B5EF4-FFF2-40B4-BE49-F238E27FC236}">
                <a16:creationId xmlns:a16="http://schemas.microsoft.com/office/drawing/2014/main" xmlns="" id="{ACCDB59F-5162-F425-55DA-0B41FC9D66A5}"/>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742C5579-1ECB-E50F-EA06-0DA2EAF23EB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952026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40805FE-BB09-CEDA-978E-9B6E59D2480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94A424E5-A569-7181-7F22-54EC0FD1362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EDA6AE9-C3D3-F76E-866E-210D17A6D89C}"/>
              </a:ext>
            </a:extLst>
          </p:cNvPr>
          <p:cNvSpPr>
            <a:spLocks noGrp="1"/>
          </p:cNvSpPr>
          <p:nvPr>
            <p:ph type="dt" sz="half" idx="10"/>
          </p:nvPr>
        </p:nvSpPr>
        <p:spPr/>
        <p:txBody>
          <a:bodyPr/>
          <a:lstStyle/>
          <a:p>
            <a:fld id="{C6C52C72-DE31-F449-A4ED-4C594FD91407}" type="datetimeFigureOut">
              <a:rPr lang="en-US" smtClean="0"/>
              <a:pPr/>
              <a:t>12/2/2025</a:t>
            </a:fld>
            <a:endParaRPr lang="en-US" dirty="0"/>
          </a:p>
        </p:txBody>
      </p:sp>
      <p:sp>
        <p:nvSpPr>
          <p:cNvPr id="5" name="Segnaposto piè di pagina 4">
            <a:extLst>
              <a:ext uri="{FF2B5EF4-FFF2-40B4-BE49-F238E27FC236}">
                <a16:creationId xmlns:a16="http://schemas.microsoft.com/office/drawing/2014/main" xmlns="" id="{199F3C40-F6A7-3F0F-424A-CA7A3249565A}"/>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2C1E45A8-6274-77F4-4AE1-EB15C08FC328}"/>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58893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D5BAB071-5A32-C884-E554-5C72F7576F5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59045DC-5F3E-28F2-C997-F766538509B8}"/>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2B278260-CFCC-9573-F7B6-7D7774F6A681}"/>
              </a:ext>
            </a:extLst>
          </p:cNvPr>
          <p:cNvSpPr>
            <a:spLocks noGrp="1"/>
          </p:cNvSpPr>
          <p:nvPr>
            <p:ph type="dt" sz="half" idx="10"/>
          </p:nvPr>
        </p:nvSpPr>
        <p:spPr/>
        <p:txBody>
          <a:bodyPr/>
          <a:lstStyle/>
          <a:p>
            <a:fld id="{09B482E8-6E0E-1B4F-B1FD-C69DB9E858D9}" type="datetimeFigureOut">
              <a:rPr lang="en-US" smtClean="0"/>
              <a:pPr/>
              <a:t>12/2/2025</a:t>
            </a:fld>
            <a:endParaRPr lang="en-US" dirty="0"/>
          </a:p>
        </p:txBody>
      </p:sp>
      <p:sp>
        <p:nvSpPr>
          <p:cNvPr id="5" name="Segnaposto piè di pagina 4">
            <a:extLst>
              <a:ext uri="{FF2B5EF4-FFF2-40B4-BE49-F238E27FC236}">
                <a16:creationId xmlns:a16="http://schemas.microsoft.com/office/drawing/2014/main" xmlns="" id="{33000A9E-BF5A-B586-8203-BD7E44D4D7C0}"/>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140343EE-3DC1-6FA5-7125-985B1A9E6803}"/>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8839441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237B3A-1307-8D22-3D66-EC15DC3A0A5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E824297-19D9-5B29-E732-3CF54F3DBAB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56E7D839-A4F2-6564-174C-F2C58E57E949}"/>
              </a:ext>
            </a:extLst>
          </p:cNvPr>
          <p:cNvSpPr>
            <a:spLocks noGrp="1"/>
          </p:cNvSpPr>
          <p:nvPr>
            <p:ph type="dt" sz="half" idx="10"/>
          </p:nvPr>
        </p:nvSpPr>
        <p:spPr/>
        <p:txBody>
          <a:bodyPr/>
          <a:lstStyle/>
          <a:p>
            <a:fld id="{9B3A1323-8D79-1946-B0D7-40001CF92E9D}" type="datetimeFigureOut">
              <a:rPr lang="en-US" smtClean="0"/>
              <a:pPr/>
              <a:t>12/2/2025</a:t>
            </a:fld>
            <a:endParaRPr lang="en-US" dirty="0"/>
          </a:p>
        </p:txBody>
      </p:sp>
      <p:sp>
        <p:nvSpPr>
          <p:cNvPr id="5" name="Segnaposto piè di pagina 4">
            <a:extLst>
              <a:ext uri="{FF2B5EF4-FFF2-40B4-BE49-F238E27FC236}">
                <a16:creationId xmlns:a16="http://schemas.microsoft.com/office/drawing/2014/main" xmlns="" id="{930CD99C-05AD-DC97-4D79-E1B4AE9A86D2}"/>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7D26C7B3-7FB6-16E2-A3BA-03181A4AB1B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68482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59A669C-9379-E162-AEA6-1167491FDFC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48889E0D-582E-3DE7-37CB-649EEC32D8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C0114F3C-6D4F-41E3-4F34-1C6A3A6F270B}"/>
              </a:ext>
            </a:extLst>
          </p:cNvPr>
          <p:cNvSpPr>
            <a:spLocks noGrp="1"/>
          </p:cNvSpPr>
          <p:nvPr>
            <p:ph type="dt" sz="half" idx="10"/>
          </p:nvPr>
        </p:nvSpPr>
        <p:spPr/>
        <p:txBody>
          <a:bodyPr/>
          <a:lstStyle/>
          <a:p>
            <a:fld id="{8DFA1846-DA80-1C48-A609-854EA85C59AD}" type="datetimeFigureOut">
              <a:rPr lang="en-US" smtClean="0"/>
              <a:pPr/>
              <a:t>12/2/2025</a:t>
            </a:fld>
            <a:endParaRPr lang="en-US" dirty="0"/>
          </a:p>
        </p:txBody>
      </p:sp>
      <p:sp>
        <p:nvSpPr>
          <p:cNvPr id="5" name="Segnaposto piè di pagina 4">
            <a:extLst>
              <a:ext uri="{FF2B5EF4-FFF2-40B4-BE49-F238E27FC236}">
                <a16:creationId xmlns:a16="http://schemas.microsoft.com/office/drawing/2014/main" xmlns="" id="{ED06078D-4516-B797-5AAC-0E35EFC43B0E}"/>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5687A948-B37D-DEF3-86AD-B51CB3E7B89A}"/>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47116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7188073-F231-9519-1001-FA94648B852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71925E9-C89A-5EED-8377-6AC9130EE90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6D6DC01D-CCC6-8955-DE7E-7E28A13CA84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773C4510-278C-B10B-0A0A-EC3659ACF366}"/>
              </a:ext>
            </a:extLst>
          </p:cNvPr>
          <p:cNvSpPr>
            <a:spLocks noGrp="1"/>
          </p:cNvSpPr>
          <p:nvPr>
            <p:ph type="dt" sz="half" idx="10"/>
          </p:nvPr>
        </p:nvSpPr>
        <p:spPr/>
        <p:txBody>
          <a:bodyPr/>
          <a:lstStyle/>
          <a:p>
            <a:fld id="{57302355-E14B-8545-A8F8-0FE83CC9D524}" type="datetimeFigureOut">
              <a:rPr lang="en-US" smtClean="0"/>
              <a:pPr/>
              <a:t>12/2/2025</a:t>
            </a:fld>
            <a:endParaRPr lang="en-US" dirty="0"/>
          </a:p>
        </p:txBody>
      </p:sp>
      <p:sp>
        <p:nvSpPr>
          <p:cNvPr id="6" name="Segnaposto piè di pagina 5">
            <a:extLst>
              <a:ext uri="{FF2B5EF4-FFF2-40B4-BE49-F238E27FC236}">
                <a16:creationId xmlns:a16="http://schemas.microsoft.com/office/drawing/2014/main" xmlns="" id="{78B4C4BE-7B2D-02DC-95AB-1DC775EEBCB4}"/>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CCB2F454-FCEB-DE8C-B5AC-D9700B8AF376}"/>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393117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3EE703-19A2-4843-D3FD-7BA4E352B68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1579DFB-9BD4-D148-06DA-22663FF9F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F6B07A9F-645B-47D8-3AA6-16B57E078AF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46419BD5-51AE-18E5-D5BB-E133A3EBEE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21E603DA-B4C3-A6E6-6F9A-178AC8A8CF4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68CEE7D8-3700-E54B-0F00-A83AE7F04498}"/>
              </a:ext>
            </a:extLst>
          </p:cNvPr>
          <p:cNvSpPr>
            <a:spLocks noGrp="1"/>
          </p:cNvSpPr>
          <p:nvPr>
            <p:ph type="dt" sz="half" idx="10"/>
          </p:nvPr>
        </p:nvSpPr>
        <p:spPr/>
        <p:txBody>
          <a:bodyPr/>
          <a:lstStyle/>
          <a:p>
            <a:fld id="{02640F58-564D-2B4F-AE67-E407BA4FCF45}" type="datetimeFigureOut">
              <a:rPr lang="en-US" smtClean="0"/>
              <a:pPr/>
              <a:t>12/2/2025</a:t>
            </a:fld>
            <a:endParaRPr lang="en-US" dirty="0"/>
          </a:p>
        </p:txBody>
      </p:sp>
      <p:sp>
        <p:nvSpPr>
          <p:cNvPr id="8" name="Segnaposto piè di pagina 7">
            <a:extLst>
              <a:ext uri="{FF2B5EF4-FFF2-40B4-BE49-F238E27FC236}">
                <a16:creationId xmlns:a16="http://schemas.microsoft.com/office/drawing/2014/main" xmlns="" id="{4B863854-2CDC-48CF-7BE5-4476B334C911}"/>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xmlns="" id="{D0DFA7FA-DC4D-24AA-BC80-159F128C935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957802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3FF47D1-F3DB-E053-6E18-42995F7EE80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26715D15-3E12-B5D7-0D07-E310427ADEBC}"/>
              </a:ext>
            </a:extLst>
          </p:cNvPr>
          <p:cNvSpPr>
            <a:spLocks noGrp="1"/>
          </p:cNvSpPr>
          <p:nvPr>
            <p:ph type="dt" sz="half" idx="10"/>
          </p:nvPr>
        </p:nvSpPr>
        <p:spPr/>
        <p:txBody>
          <a:bodyPr/>
          <a:lstStyle/>
          <a:p>
            <a:fld id="{F13A34C8-038E-2045-AF43-DF7DBB8E0E9E}" type="datetimeFigureOut">
              <a:rPr lang="en-US" smtClean="0"/>
              <a:pPr/>
              <a:t>12/2/2025</a:t>
            </a:fld>
            <a:endParaRPr lang="en-US" dirty="0"/>
          </a:p>
        </p:txBody>
      </p:sp>
      <p:sp>
        <p:nvSpPr>
          <p:cNvPr id="4" name="Segnaposto piè di pagina 3">
            <a:extLst>
              <a:ext uri="{FF2B5EF4-FFF2-40B4-BE49-F238E27FC236}">
                <a16:creationId xmlns:a16="http://schemas.microsoft.com/office/drawing/2014/main" xmlns="" id="{01F80DEB-FB52-3202-FC1F-6D0ADE422513}"/>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xmlns="" id="{743240E5-F378-F260-B23B-4F7E466C247B}"/>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73364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34D9EF51-1A2F-E632-1CD1-AB246E60FB50}"/>
              </a:ext>
            </a:extLst>
          </p:cNvPr>
          <p:cNvSpPr>
            <a:spLocks noGrp="1"/>
          </p:cNvSpPr>
          <p:nvPr>
            <p:ph type="dt" sz="half" idx="10"/>
          </p:nvPr>
        </p:nvSpPr>
        <p:spPr/>
        <p:txBody>
          <a:bodyPr/>
          <a:lstStyle/>
          <a:p>
            <a:fld id="{8818C68F-D26B-8F47-958C-23B49CF8A634}" type="datetimeFigureOut">
              <a:rPr lang="en-US" smtClean="0"/>
              <a:pPr/>
              <a:t>12/2/2025</a:t>
            </a:fld>
            <a:endParaRPr lang="en-US" dirty="0"/>
          </a:p>
        </p:txBody>
      </p:sp>
      <p:sp>
        <p:nvSpPr>
          <p:cNvPr id="3" name="Segnaposto piè di pagina 2">
            <a:extLst>
              <a:ext uri="{FF2B5EF4-FFF2-40B4-BE49-F238E27FC236}">
                <a16:creationId xmlns:a16="http://schemas.microsoft.com/office/drawing/2014/main" xmlns="" id="{52814B00-77BA-8177-1A53-53030499A447}"/>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xmlns="" id="{C2460CC6-9D7F-A54E-54DD-A11F4218477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063147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375EECD-18FC-34FF-4A80-E881EA2FC87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F21F5915-BDA3-8738-9CA3-3E8FC0307A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82D62E6D-C1C6-0E3D-42FF-7F499C7D1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723B29A-65E3-0698-698D-B5CE17B51F4C}"/>
              </a:ext>
            </a:extLst>
          </p:cNvPr>
          <p:cNvSpPr>
            <a:spLocks noGrp="1"/>
          </p:cNvSpPr>
          <p:nvPr>
            <p:ph type="dt" sz="half" idx="10"/>
          </p:nvPr>
        </p:nvSpPr>
        <p:spPr/>
        <p:txBody>
          <a:bodyPr/>
          <a:lstStyle/>
          <a:p>
            <a:fld id="{D0DF5E60-9974-AC48-9591-99C2BB44B7CF}" type="datetimeFigureOut">
              <a:rPr lang="en-US" smtClean="0"/>
              <a:pPr/>
              <a:t>12/2/2025</a:t>
            </a:fld>
            <a:endParaRPr lang="en-US" dirty="0"/>
          </a:p>
        </p:txBody>
      </p:sp>
      <p:sp>
        <p:nvSpPr>
          <p:cNvPr id="6" name="Segnaposto piè di pagina 5">
            <a:extLst>
              <a:ext uri="{FF2B5EF4-FFF2-40B4-BE49-F238E27FC236}">
                <a16:creationId xmlns:a16="http://schemas.microsoft.com/office/drawing/2014/main" xmlns="" id="{279B9E46-8D34-40B7-5395-EA3495DC1894}"/>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23FA3A35-3920-2389-D5DB-76457F3DF9E5}"/>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64401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12BB5D-785A-E541-0844-79F675C0996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1EA6F9B2-26DD-8E70-82F2-A9110DAE52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BEC05E22-2454-6F72-F4A2-23036F51B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6FB27655-DB76-0E81-802A-DAE0884FE76E}"/>
              </a:ext>
            </a:extLst>
          </p:cNvPr>
          <p:cNvSpPr>
            <a:spLocks noGrp="1"/>
          </p:cNvSpPr>
          <p:nvPr>
            <p:ph type="dt" sz="half" idx="10"/>
          </p:nvPr>
        </p:nvSpPr>
        <p:spPr/>
        <p:txBody>
          <a:bodyPr/>
          <a:lstStyle/>
          <a:p>
            <a:fld id="{18C79C5D-2A6F-F04D-97DA-BEF2467B64E4}" type="datetimeFigureOut">
              <a:rPr lang="en-US" smtClean="0"/>
              <a:pPr/>
              <a:t>12/2/2025</a:t>
            </a:fld>
            <a:endParaRPr lang="en-US" dirty="0"/>
          </a:p>
        </p:txBody>
      </p:sp>
      <p:sp>
        <p:nvSpPr>
          <p:cNvPr id="6" name="Segnaposto piè di pagina 5">
            <a:extLst>
              <a:ext uri="{FF2B5EF4-FFF2-40B4-BE49-F238E27FC236}">
                <a16:creationId xmlns:a16="http://schemas.microsoft.com/office/drawing/2014/main" xmlns="" id="{DFE073ED-26F6-7124-16B9-6572EC2C263A}"/>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42F42EAF-0995-BDA9-2457-11288A2BECDD}"/>
              </a:ext>
            </a:extLst>
          </p:cNvPr>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736770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89EA8F4F-7744-8A53-789E-FCB8ECEC7D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F4B7FB3-F8FE-668F-6376-348CA9CF4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777D48A-6BC2-07C2-5BDF-024085DF91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9B482E8-6E0E-1B4F-B1FD-C69DB9E858D9}" type="datetimeFigureOut">
              <a:rPr lang="en-US" smtClean="0"/>
              <a:pPr/>
              <a:t>12/2/2025</a:t>
            </a:fld>
            <a:endParaRPr lang="en-US" dirty="0"/>
          </a:p>
        </p:txBody>
      </p:sp>
      <p:sp>
        <p:nvSpPr>
          <p:cNvPr id="5" name="Segnaposto piè di pagina 4">
            <a:extLst>
              <a:ext uri="{FF2B5EF4-FFF2-40B4-BE49-F238E27FC236}">
                <a16:creationId xmlns:a16="http://schemas.microsoft.com/office/drawing/2014/main" xmlns="" id="{ACFF8921-BB41-7586-59A5-549270A886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egnaposto numero diapositiva 5">
            <a:extLst>
              <a:ext uri="{FF2B5EF4-FFF2-40B4-BE49-F238E27FC236}">
                <a16:creationId xmlns:a16="http://schemas.microsoft.com/office/drawing/2014/main" xmlns="" id="{2F90D8C2-5B92-3A59-B59A-EDA67F7761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xmlns="" val="120307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5.xml"/><Relationship Id="rId7" Type="http://schemas.openxmlformats.org/officeDocument/2006/relationships/image" Target="../media/image9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tate.org.uk/britain/exhibitions/hogarth/images/works/marriage_a_la_mode_scene3.jp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1">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13">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5">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17">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19">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ctrTitle"/>
          </p:nvPr>
        </p:nvSpPr>
        <p:spPr>
          <a:xfrm>
            <a:off x="826396" y="586855"/>
            <a:ext cx="4230100" cy="3387497"/>
          </a:xfrm>
        </p:spPr>
        <p:txBody>
          <a:bodyPr vert="horz" lIns="91440" tIns="45720" rIns="91440" bIns="45720" rtlCol="0" anchor="b">
            <a:normAutofit/>
          </a:bodyPr>
          <a:lstStyle/>
          <a:p>
            <a:pPr algn="r"/>
            <a:r>
              <a:rPr lang="en-US" sz="4000" kern="1200" dirty="0">
                <a:solidFill>
                  <a:srgbClr val="FFFFFF"/>
                </a:solidFill>
                <a:latin typeface="+mj-lt"/>
                <a:ea typeface="+mj-ea"/>
                <a:cs typeface="+mj-cs"/>
              </a:rPr>
              <a:t>Gigliola di Renzo Villata</a:t>
            </a:r>
          </a:p>
        </p:txBody>
      </p:sp>
      <p:sp>
        <p:nvSpPr>
          <p:cNvPr id="5" name="Sottotitolo 4"/>
          <p:cNvSpPr>
            <a:spLocks noGrp="1"/>
          </p:cNvSpPr>
          <p:nvPr>
            <p:ph type="subTitle" idx="1"/>
          </p:nvPr>
        </p:nvSpPr>
        <p:spPr>
          <a:xfrm>
            <a:off x="5588346" y="501650"/>
            <a:ext cx="5777259" cy="5693878"/>
          </a:xfrm>
        </p:spPr>
        <p:txBody>
          <a:bodyPr vert="horz" lIns="91440" tIns="45720" rIns="91440" bIns="45720" rtlCol="0" anchor="ctr">
            <a:normAutofit/>
          </a:bodyPr>
          <a:lstStyle/>
          <a:p>
            <a:pPr indent="-228600" algn="l">
              <a:buFont typeface="Arial" panose="020B0604020202020204" pitchFamily="34" charset="0"/>
              <a:buChar char="•"/>
            </a:pPr>
            <a:endParaRPr lang="en-US" sz="2000" b="1" i="1" dirty="0"/>
          </a:p>
          <a:p>
            <a:pPr indent="-228600" algn="l">
              <a:buFont typeface="Arial" panose="020B0604020202020204" pitchFamily="34" charset="0"/>
              <a:buChar char="•"/>
            </a:pPr>
            <a:endParaRPr lang="en-US" sz="2000" b="1" i="1" dirty="0"/>
          </a:p>
          <a:p>
            <a:pPr algn="l"/>
            <a:r>
              <a:rPr lang="en-US" sz="2800" b="1" i="1" dirty="0" err="1"/>
              <a:t>Separazione</a:t>
            </a:r>
            <a:r>
              <a:rPr lang="en-US" sz="2800" b="1" i="1" dirty="0"/>
              <a:t>/</a:t>
            </a:r>
            <a:r>
              <a:rPr lang="en-US" sz="2800" b="1" i="1" dirty="0" err="1"/>
              <a:t>divorzio</a:t>
            </a:r>
            <a:r>
              <a:rPr lang="en-US" sz="2800" b="1" i="1" dirty="0"/>
              <a:t>/</a:t>
            </a:r>
            <a:r>
              <a:rPr lang="en-US" sz="2800" b="1" i="1" dirty="0" err="1"/>
              <a:t>separazione</a:t>
            </a:r>
            <a:endParaRPr lang="en-US" sz="2800" b="1" i="1" dirty="0"/>
          </a:p>
          <a:p>
            <a:pPr algn="l"/>
            <a:r>
              <a:rPr lang="en-US" sz="2800" b="1" i="1" dirty="0"/>
              <a:t>Il </a:t>
            </a:r>
            <a:r>
              <a:rPr lang="en-US" sz="2800" b="1" i="1" dirty="0" err="1"/>
              <a:t>conflitto</a:t>
            </a:r>
            <a:r>
              <a:rPr lang="en-US" sz="2800" b="1" i="1" dirty="0"/>
              <a:t> </a:t>
            </a:r>
            <a:r>
              <a:rPr lang="en-US" sz="2800" b="1" i="1" dirty="0" err="1"/>
              <a:t>coniugale</a:t>
            </a:r>
            <a:r>
              <a:rPr lang="en-US" sz="2800" b="1" i="1" dirty="0"/>
              <a:t> </a:t>
            </a:r>
            <a:r>
              <a:rPr lang="en-US" sz="2800" b="1" i="1" dirty="0" err="1"/>
              <a:t>tra</a:t>
            </a:r>
            <a:r>
              <a:rPr lang="en-US" sz="2800" b="1" i="1" dirty="0"/>
              <a:t> </a:t>
            </a:r>
            <a:r>
              <a:rPr lang="en-US" sz="2800" b="1" i="1" dirty="0" err="1"/>
              <a:t>ancien</a:t>
            </a:r>
            <a:r>
              <a:rPr lang="en-US" sz="2800" b="1" i="1" dirty="0"/>
              <a:t> régime ed </a:t>
            </a:r>
            <a:r>
              <a:rPr lang="en-US" sz="2800" b="1" i="1" dirty="0" err="1"/>
              <a:t>età</a:t>
            </a:r>
            <a:r>
              <a:rPr lang="en-US" sz="2800" b="1" i="1" dirty="0"/>
              <a:t> </a:t>
            </a:r>
            <a:r>
              <a:rPr lang="en-US" sz="2800" b="1" i="1" dirty="0" err="1"/>
              <a:t>dei</a:t>
            </a:r>
            <a:r>
              <a:rPr lang="en-US" sz="2800" b="1" i="1" dirty="0"/>
              <a:t> </a:t>
            </a:r>
            <a:r>
              <a:rPr lang="en-US" sz="2800" b="1" i="1" dirty="0" err="1"/>
              <a:t>codici</a:t>
            </a:r>
            <a:endParaRPr lang="en-US" sz="2800" b="1" i="1" dirty="0"/>
          </a:p>
          <a:p>
            <a:pPr indent="-228600" algn="l">
              <a:buFont typeface="Arial" panose="020B0604020202020204" pitchFamily="34" charset="0"/>
              <a:buChar char="•"/>
            </a:pPr>
            <a:endParaRPr lang="en-US" sz="2000" b="1" i="1" dirty="0"/>
          </a:p>
          <a:p>
            <a:pPr indent="-228600" algn="l">
              <a:buFont typeface="Arial" panose="020B0604020202020204" pitchFamily="34" charset="0"/>
              <a:buChar char="•"/>
            </a:pPr>
            <a:endParaRPr lang="en-US" sz="2000" b="1" i="1" dirty="0"/>
          </a:p>
          <a:p>
            <a:pPr indent="-228600" algn="l">
              <a:buFont typeface="Arial" panose="020B0604020202020204" pitchFamily="34" charset="0"/>
              <a:buChar char="•"/>
            </a:pPr>
            <a:endParaRPr lang="en-US" sz="2000" b="1" i="1" dirty="0"/>
          </a:p>
          <a:p>
            <a:pPr indent="-228600" algn="l">
              <a:buFont typeface="Arial" panose="020B0604020202020204" pitchFamily="34" charset="0"/>
              <a:buChar char="•"/>
            </a:pPr>
            <a:endParaRPr lang="en-US" sz="2000" b="1" i="1" dirty="0"/>
          </a:p>
          <a:p>
            <a:pPr indent="-228600" algn="l">
              <a:buFont typeface="Arial" panose="020B0604020202020204" pitchFamily="34" charset="0"/>
              <a:buChar char="•"/>
            </a:pPr>
            <a:endParaRPr lang="en-US" sz="2000" b="1" i="1" dirty="0"/>
          </a:p>
          <a:p>
            <a:pPr indent="-228600" algn="l">
              <a:buFont typeface="Arial" panose="020B0604020202020204" pitchFamily="34" charset="0"/>
              <a:buChar char="•"/>
            </a:pPr>
            <a:r>
              <a:rPr lang="en-US" sz="2000" b="1" dirty="0"/>
              <a:t>Firenze 2 </a:t>
            </a:r>
            <a:r>
              <a:rPr lang="en-US" sz="2000" b="1" dirty="0" err="1"/>
              <a:t>dicembre</a:t>
            </a:r>
            <a:r>
              <a:rPr lang="en-US" sz="2000" b="1" dirty="0"/>
              <a:t> 2025</a:t>
            </a:r>
          </a:p>
          <a:p>
            <a:pPr indent="-228600" algn="l">
              <a:buFont typeface="Arial" panose="020B0604020202020204" pitchFamily="34" charset="0"/>
              <a:buChar char="•"/>
            </a:pPr>
            <a:endParaRPr lang="en-US" sz="2000" b="1" dirty="0"/>
          </a:p>
        </p:txBody>
      </p:sp>
    </p:spTree>
    <p:extLst>
      <p:ext uri="{BB962C8B-B14F-4D97-AF65-F5344CB8AC3E}">
        <p14:creationId xmlns:p14="http://schemas.microsoft.com/office/powerpoint/2010/main" xmlns="" val="299975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336010" y="381001"/>
            <a:ext cx="8874790" cy="671513"/>
          </a:xfrm>
        </p:spPr>
        <p:txBody>
          <a:bodyPr/>
          <a:lstStyle/>
          <a:p>
            <a:pPr eaLnBrk="1" hangingPunct="1">
              <a:defRPr/>
            </a:pPr>
            <a:r>
              <a:rPr lang="en-GB" altLang="it-IT" sz="2400" b="1" i="1" dirty="0"/>
              <a:t>William Hogarth, Marriage à la mode: The Lady’s Death</a:t>
            </a:r>
            <a:endParaRPr lang="it-IT" altLang="it-IT" sz="2400" b="1" dirty="0"/>
          </a:p>
        </p:txBody>
      </p:sp>
      <p:pic>
        <p:nvPicPr>
          <p:cNvPr id="10243" name="Picture 4" descr="William_Hogarth_lady"/>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566989" y="1052514"/>
            <a:ext cx="7246937" cy="54959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473947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838200" y="673770"/>
            <a:ext cx="3220329" cy="2027227"/>
          </a:xfrm>
        </p:spPr>
        <p:txBody>
          <a:bodyPr anchor="t">
            <a:normAutofit/>
          </a:bodyPr>
          <a:lstStyle/>
          <a:p>
            <a:r>
              <a:rPr lang="it-IT" sz="2600" b="1">
                <a:solidFill>
                  <a:srgbClr val="FFFFFF"/>
                </a:solidFill>
              </a:rPr>
              <a:t>			La separazione coniugale tra medioevo e età moderna</a:t>
            </a:r>
          </a:p>
        </p:txBody>
      </p:sp>
      <p:graphicFrame>
        <p:nvGraphicFramePr>
          <p:cNvPr id="5" name="Segnaposto contenuto 2">
            <a:extLst>
              <a:ext uri="{FF2B5EF4-FFF2-40B4-BE49-F238E27FC236}">
                <a16:creationId xmlns:a16="http://schemas.microsoft.com/office/drawing/2014/main" xmlns="" id="{F50B0E2F-7FFD-D446-58E0-D75368AF1122}"/>
              </a:ext>
            </a:extLst>
          </p:cNvPr>
          <p:cNvGraphicFramePr>
            <a:graphicFrameLocks noGrp="1"/>
          </p:cNvGraphicFramePr>
          <p:nvPr>
            <p:ph idx="1"/>
            <p:extLst>
              <p:ext uri="{D42A27DB-BD31-4B8C-83A1-F6EECF244321}">
                <p14:modId xmlns:p14="http://schemas.microsoft.com/office/powerpoint/2010/main" xmlns="" val="941148951"/>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607714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xmlns=""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a:extLst>
              <a:ext uri="{FF2B5EF4-FFF2-40B4-BE49-F238E27FC236}">
                <a16:creationId xmlns:a16="http://schemas.microsoft.com/office/drawing/2014/main" xmlns="" id="{D578CF42-E9BB-AB59-8CC2-056ED6915046}"/>
              </a:ext>
            </a:extLst>
          </p:cNvPr>
          <p:cNvSpPr>
            <a:spLocks noGrp="1"/>
          </p:cNvSpPr>
          <p:nvPr>
            <p:ph type="title"/>
          </p:nvPr>
        </p:nvSpPr>
        <p:spPr>
          <a:xfrm>
            <a:off x="838200" y="673770"/>
            <a:ext cx="3220329" cy="2027227"/>
          </a:xfrm>
        </p:spPr>
        <p:txBody>
          <a:bodyPr anchor="t">
            <a:normAutofit/>
          </a:bodyPr>
          <a:lstStyle/>
          <a:p>
            <a:r>
              <a:rPr lang="it-IT" sz="3400" b="1">
                <a:solidFill>
                  <a:srgbClr val="FFFFFF"/>
                </a:solidFill>
              </a:rPr>
              <a:t>La separazione coniugale tra medioevo e età moderna</a:t>
            </a:r>
            <a:endParaRPr lang="it-IT" sz="3400">
              <a:solidFill>
                <a:srgbClr val="FFFFFF"/>
              </a:solidFill>
            </a:endParaRPr>
          </a:p>
        </p:txBody>
      </p:sp>
      <p:graphicFrame>
        <p:nvGraphicFramePr>
          <p:cNvPr id="5" name="Segnaposto contenuto 2">
            <a:extLst>
              <a:ext uri="{FF2B5EF4-FFF2-40B4-BE49-F238E27FC236}">
                <a16:creationId xmlns:a16="http://schemas.microsoft.com/office/drawing/2014/main" xmlns="" id="{B152825D-EE1D-AF1A-BF44-402E2FAEA344}"/>
              </a:ext>
            </a:extLst>
          </p:cNvPr>
          <p:cNvGraphicFramePr>
            <a:graphicFrameLocks noGrp="1"/>
          </p:cNvGraphicFramePr>
          <p:nvPr>
            <p:ph idx="1"/>
            <p:extLst>
              <p:ext uri="{D42A27DB-BD31-4B8C-83A1-F6EECF244321}">
                <p14:modId xmlns:p14="http://schemas.microsoft.com/office/powerpoint/2010/main" xmlns="" val="2138417925"/>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18082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b="1">
                <a:solidFill>
                  <a:srgbClr val="FFFFFF"/>
                </a:solidFill>
              </a:rPr>
              <a:t>Motivi di separazione coniugale </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a:bodyPr>
          <a:lstStyle/>
          <a:p>
            <a:r>
              <a:rPr lang="it-IT" b="1" dirty="0"/>
              <a:t>La separazione coniugale non </a:t>
            </a:r>
            <a:r>
              <a:rPr lang="it-IT" b="1"/>
              <a:t>è di </a:t>
            </a:r>
            <a:r>
              <a:rPr lang="it-IT" b="1" dirty="0"/>
              <a:t>facile utilizzo perché la Chiesa </a:t>
            </a:r>
            <a:r>
              <a:rPr lang="it-IT" b="1"/>
              <a:t>non è </a:t>
            </a:r>
            <a:r>
              <a:rPr lang="it-IT" b="1" dirty="0"/>
              <a:t>favorevole alla concessione.</a:t>
            </a:r>
          </a:p>
          <a:p>
            <a:r>
              <a:rPr lang="it-IT" b="1" dirty="0"/>
              <a:t>valide cause sono l’adulterio e le sevizie, a volte addotte entrambe a giustificazione della richiesta</a:t>
            </a:r>
          </a:p>
          <a:p>
            <a:r>
              <a:rPr lang="it-IT" b="1" dirty="0"/>
              <a:t>o altre, come il malfrancese, </a:t>
            </a:r>
          </a:p>
        </p:txBody>
      </p:sp>
    </p:spTree>
    <p:extLst>
      <p:ext uri="{BB962C8B-B14F-4D97-AF65-F5344CB8AC3E}">
        <p14:creationId xmlns:p14="http://schemas.microsoft.com/office/powerpoint/2010/main" xmlns="" val="2424288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sz="4100" b="1">
                <a:solidFill>
                  <a:srgbClr val="FFFFFF"/>
                </a:solidFill>
              </a:rPr>
              <a:t>Giurisdizione esclusiva della Chiesa in materia</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fontScale="32500" lnSpcReduction="20000"/>
          </a:bodyPr>
          <a:lstStyle/>
          <a:p>
            <a:endParaRPr lang="it-IT" sz="2000" b="1" dirty="0"/>
          </a:p>
          <a:p>
            <a:r>
              <a:rPr lang="it-IT" sz="7000" b="1" dirty="0"/>
              <a:t>Passa, attraverso i secoli, ad esercitare una giurisdizione esclusiva sul matrimonio </a:t>
            </a:r>
          </a:p>
          <a:p>
            <a:r>
              <a:rPr lang="it-IT" sz="7000" b="1" dirty="0"/>
              <a:t>regola a livello legislativo la materia </a:t>
            </a:r>
          </a:p>
          <a:p>
            <a:endParaRPr lang="it-IT" sz="7000" b="1" dirty="0"/>
          </a:p>
          <a:p>
            <a:r>
              <a:rPr lang="it-IT" sz="7000" b="1" dirty="0"/>
              <a:t>Amministra la giustizia </a:t>
            </a:r>
          </a:p>
          <a:p>
            <a:endParaRPr lang="it-IT" sz="7000" b="1" dirty="0"/>
          </a:p>
          <a:p>
            <a:r>
              <a:rPr lang="it-IT" sz="7000" b="1" dirty="0"/>
              <a:t>destinatari i cattolici sparsi per il mondo di allora, compresa la penisola britannica</a:t>
            </a:r>
          </a:p>
        </p:txBody>
      </p:sp>
    </p:spTree>
    <p:extLst>
      <p:ext uri="{BB962C8B-B14F-4D97-AF65-F5344CB8AC3E}">
        <p14:creationId xmlns:p14="http://schemas.microsoft.com/office/powerpoint/2010/main" xmlns="" val="604450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a:solidFill>
                  <a:srgbClr val="FFFFFF"/>
                </a:solidFill>
              </a:rPr>
              <a:t>Dopo il concilio di Trento</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a:bodyPr>
          <a:lstStyle/>
          <a:p>
            <a:r>
              <a:rPr lang="it-IT" sz="1800" b="1" dirty="0"/>
              <a:t>Il Concilio di Trento, nel 1573,  condanna l’opinione protestante sulla non sacramentalità del matrimonio.</a:t>
            </a:r>
          </a:p>
          <a:p>
            <a:r>
              <a:rPr lang="it-IT" sz="1800" b="1" dirty="0"/>
              <a:t> rivendica la competenza della Chiesa sulle cause matrimoniali e, in una serie di canoni dal V all’VIII, esclude il divorzio </a:t>
            </a:r>
            <a:r>
              <a:rPr lang="it-IT" sz="1800" b="1" i="1" dirty="0" err="1"/>
              <a:t>propter</a:t>
            </a:r>
            <a:r>
              <a:rPr lang="it-IT" sz="1800" b="1" i="1" dirty="0"/>
              <a:t> </a:t>
            </a:r>
            <a:r>
              <a:rPr lang="it-IT" sz="1800" b="1" i="1" dirty="0" err="1"/>
              <a:t>haeresim</a:t>
            </a:r>
            <a:r>
              <a:rPr lang="it-IT" sz="1800" b="1" i="1" dirty="0"/>
              <a:t> aut </a:t>
            </a:r>
            <a:r>
              <a:rPr lang="it-IT" sz="1800" b="1" i="1" dirty="0" err="1"/>
              <a:t>molestam</a:t>
            </a:r>
            <a:r>
              <a:rPr lang="it-IT" sz="1800" b="1" i="1" dirty="0"/>
              <a:t> </a:t>
            </a:r>
            <a:r>
              <a:rPr lang="it-IT" sz="1800" b="1" i="1" dirty="0" err="1"/>
              <a:t>cohabitationem</a:t>
            </a:r>
            <a:r>
              <a:rPr lang="it-IT" sz="1800" b="1" dirty="0"/>
              <a:t> </a:t>
            </a:r>
          </a:p>
          <a:p>
            <a:r>
              <a:rPr lang="it-IT" sz="1800" b="1" dirty="0"/>
              <a:t>ammette lo scioglimento del matrimonio rato e non consumato, per la solenne professione religiosa di uno degli sposi, </a:t>
            </a:r>
          </a:p>
          <a:p>
            <a:r>
              <a:rPr lang="it-IT" sz="1800" b="1" dirty="0"/>
              <a:t>esclude il divorzio per adulterio vietando di conseguenza nuove nozze tanto per il coniuge adultero quanto per l’altro innocente</a:t>
            </a:r>
          </a:p>
        </p:txBody>
      </p:sp>
    </p:spTree>
    <p:extLst>
      <p:ext uri="{BB962C8B-B14F-4D97-AF65-F5344CB8AC3E}">
        <p14:creationId xmlns:p14="http://schemas.microsoft.com/office/powerpoint/2010/main" xmlns="" val="1710540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sz="3700" b="1">
                <a:solidFill>
                  <a:srgbClr val="FFFFFF"/>
                </a:solidFill>
              </a:rPr>
              <a:t>La giurisprudenza della Rota Romana</a:t>
            </a:r>
          </a:p>
        </p:txBody>
      </p:sp>
      <p:sp>
        <p:nvSpPr>
          <p:cNvPr id="14" name="Arc 13">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Segnaposto contenuto 2"/>
          <p:cNvSpPr>
            <a:spLocks noGrp="1"/>
          </p:cNvSpPr>
          <p:nvPr>
            <p:ph idx="1"/>
          </p:nvPr>
        </p:nvSpPr>
        <p:spPr>
          <a:xfrm>
            <a:off x="5370153" y="1526033"/>
            <a:ext cx="5536397" cy="3935281"/>
          </a:xfrm>
        </p:spPr>
        <p:txBody>
          <a:bodyPr>
            <a:normAutofit/>
          </a:bodyPr>
          <a:lstStyle/>
          <a:p>
            <a:r>
              <a:rPr lang="it-IT" sz="2200" b="1" dirty="0"/>
              <a:t>Sono soprattutto quattro i motivi riconosciuti agli effetti della </a:t>
            </a:r>
            <a:r>
              <a:rPr lang="it-IT" sz="2200" b="1" i="1" dirty="0" err="1"/>
              <a:t>separatio</a:t>
            </a:r>
            <a:r>
              <a:rPr lang="it-IT" sz="2200" b="1" i="1" dirty="0"/>
              <a:t> </a:t>
            </a:r>
            <a:r>
              <a:rPr lang="it-IT" sz="2200" b="1" i="1" dirty="0" err="1"/>
              <a:t>quoad</a:t>
            </a:r>
            <a:r>
              <a:rPr lang="it-IT" sz="2200" b="1" i="1" dirty="0"/>
              <a:t> </a:t>
            </a:r>
            <a:r>
              <a:rPr lang="it-IT" sz="2200" b="1" i="1" dirty="0" err="1"/>
              <a:t>thorum</a:t>
            </a:r>
            <a:endParaRPr lang="it-IT" sz="2200" b="1" i="1" dirty="0"/>
          </a:p>
          <a:p>
            <a:r>
              <a:rPr lang="it-IT" sz="2200" b="1" dirty="0"/>
              <a:t>Adulterio</a:t>
            </a:r>
          </a:p>
          <a:p>
            <a:r>
              <a:rPr lang="it-IT" sz="2200" b="1" dirty="0"/>
              <a:t> sevizie</a:t>
            </a:r>
          </a:p>
          <a:p>
            <a:r>
              <a:rPr lang="it-IT" sz="2200" b="1" dirty="0"/>
              <a:t> odio capitale </a:t>
            </a:r>
          </a:p>
          <a:p>
            <a:r>
              <a:rPr lang="it-IT" sz="2200" b="1" dirty="0"/>
              <a:t> malattia contagiosa. </a:t>
            </a:r>
          </a:p>
          <a:p>
            <a:r>
              <a:rPr lang="it-IT" sz="2200" b="1" dirty="0"/>
              <a:t>Non è ammessa la separazione di fatto </a:t>
            </a:r>
          </a:p>
          <a:p>
            <a:r>
              <a:rPr lang="it-IT" sz="2200" b="1" dirty="0"/>
              <a:t>una </a:t>
            </a:r>
            <a:r>
              <a:rPr lang="it-IT" sz="2200" b="1" i="1" dirty="0" err="1"/>
              <a:t>decisio</a:t>
            </a:r>
            <a:r>
              <a:rPr lang="it-IT" sz="2200" b="1" i="1" dirty="0"/>
              <a:t> </a:t>
            </a:r>
            <a:r>
              <a:rPr lang="it-IT" sz="2200" b="1" dirty="0"/>
              <a:t> </a:t>
            </a:r>
            <a:r>
              <a:rPr lang="it-IT" sz="2200" b="1" i="1" dirty="0"/>
              <a:t> </a:t>
            </a:r>
            <a:r>
              <a:rPr lang="it-IT" sz="2200" b="1" dirty="0"/>
              <a:t>del 1607 è prova di un simile orientamento. </a:t>
            </a:r>
          </a:p>
          <a:p>
            <a:pPr marL="0" indent="0">
              <a:buNone/>
            </a:pPr>
            <a:endParaRPr lang="it-IT" sz="2200" dirty="0"/>
          </a:p>
        </p:txBody>
      </p:sp>
    </p:spTree>
    <p:extLst>
      <p:ext uri="{BB962C8B-B14F-4D97-AF65-F5344CB8AC3E}">
        <p14:creationId xmlns:p14="http://schemas.microsoft.com/office/powerpoint/2010/main" xmlns="" val="1510440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8">
            <a:extLst>
              <a:ext uri="{FF2B5EF4-FFF2-40B4-BE49-F238E27FC236}">
                <a16:creationId xmlns:a16="http://schemas.microsoft.com/office/drawing/2014/main" xmlns=""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0">
            <a:extLst>
              <a:ext uri="{FF2B5EF4-FFF2-40B4-BE49-F238E27FC236}">
                <a16:creationId xmlns:a16="http://schemas.microsoft.com/office/drawing/2014/main" xmlns=""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olo 1"/>
          <p:cNvSpPr>
            <a:spLocks noGrp="1"/>
          </p:cNvSpPr>
          <p:nvPr>
            <p:ph type="title"/>
          </p:nvPr>
        </p:nvSpPr>
        <p:spPr>
          <a:xfrm>
            <a:off x="838200" y="673770"/>
            <a:ext cx="3220329" cy="2027227"/>
          </a:xfrm>
        </p:spPr>
        <p:txBody>
          <a:bodyPr anchor="t">
            <a:normAutofit/>
          </a:bodyPr>
          <a:lstStyle/>
          <a:p>
            <a:r>
              <a:rPr lang="it-IT" sz="3400">
                <a:solidFill>
                  <a:srgbClr val="FFFFFF"/>
                </a:solidFill>
              </a:rPr>
              <a:t>La giurisprudenza della Rota Romana</a:t>
            </a:r>
          </a:p>
        </p:txBody>
      </p:sp>
      <p:graphicFrame>
        <p:nvGraphicFramePr>
          <p:cNvPr id="30" name="Segnaposto contenuto 2">
            <a:extLst>
              <a:ext uri="{FF2B5EF4-FFF2-40B4-BE49-F238E27FC236}">
                <a16:creationId xmlns:a16="http://schemas.microsoft.com/office/drawing/2014/main" xmlns="" id="{900DCBC6-4164-C519-CE93-9822DA92797F}"/>
              </a:ext>
            </a:extLst>
          </p:cNvPr>
          <p:cNvGraphicFramePr>
            <a:graphicFrameLocks noGrp="1"/>
          </p:cNvGraphicFramePr>
          <p:nvPr>
            <p:ph idx="1"/>
            <p:extLst>
              <p:ext uri="{D42A27DB-BD31-4B8C-83A1-F6EECF244321}">
                <p14:modId xmlns:p14="http://schemas.microsoft.com/office/powerpoint/2010/main" xmlns="" val="423276961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26264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sz="3700">
                <a:solidFill>
                  <a:srgbClr val="FFFFFF"/>
                </a:solidFill>
              </a:rPr>
              <a:t>La giurisprudenza della Rota Romana</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128083"/>
            <a:ext cx="5536397" cy="5245555"/>
          </a:xfrm>
        </p:spPr>
        <p:txBody>
          <a:bodyPr>
            <a:noAutofit/>
          </a:bodyPr>
          <a:lstStyle/>
          <a:p>
            <a:r>
              <a:rPr lang="it-IT" sz="1800" b="1" dirty="0"/>
              <a:t>La </a:t>
            </a:r>
            <a:r>
              <a:rPr lang="it-IT" sz="1800" b="1" i="1" dirty="0" err="1"/>
              <a:t>saevitia</a:t>
            </a:r>
            <a:r>
              <a:rPr lang="it-IT" sz="1800" b="1" dirty="0"/>
              <a:t> è trattata spesso congiuntamente all’odio capitale</a:t>
            </a:r>
          </a:p>
          <a:p>
            <a:endParaRPr lang="it-IT" sz="1800" b="1" dirty="0"/>
          </a:p>
          <a:p>
            <a:r>
              <a:rPr lang="it-IT" sz="1800" b="1" dirty="0"/>
              <a:t> è deducibile da episodi di maltrattamento (al plurale, uno solo di solito non basta) con punizioni fisiche e fustigazioni tali da configurare una </a:t>
            </a:r>
            <a:r>
              <a:rPr lang="it-IT" sz="1800" b="1" i="1" dirty="0" err="1"/>
              <a:t>sevitia</a:t>
            </a:r>
            <a:r>
              <a:rPr lang="it-IT" sz="1800" b="1" i="1" dirty="0"/>
              <a:t> magna o </a:t>
            </a:r>
            <a:r>
              <a:rPr lang="it-IT" sz="1800" b="1" i="1" dirty="0" err="1"/>
              <a:t>nimia</a:t>
            </a:r>
            <a:r>
              <a:rPr lang="it-IT" sz="1800" b="1" dirty="0"/>
              <a:t>, o tale da far nascere un </a:t>
            </a:r>
            <a:r>
              <a:rPr lang="it-IT" sz="1800" b="1" i="1" dirty="0"/>
              <a:t>periculum </a:t>
            </a:r>
            <a:r>
              <a:rPr lang="it-IT" sz="1800" b="1" dirty="0" err="1"/>
              <a:t>mortis</a:t>
            </a:r>
            <a:r>
              <a:rPr lang="it-IT" sz="1800" b="1" dirty="0"/>
              <a:t>. </a:t>
            </a:r>
          </a:p>
          <a:p>
            <a:endParaRPr lang="it-IT" sz="1800" b="1" dirty="0"/>
          </a:p>
          <a:p>
            <a:r>
              <a:rPr lang="it-IT" sz="1800" b="1" dirty="0"/>
              <a:t>Il marito ha a disposizione l’eccezione della </a:t>
            </a:r>
            <a:r>
              <a:rPr lang="it-IT" sz="1800" b="1" i="1" dirty="0"/>
              <a:t>moderata </a:t>
            </a:r>
            <a:r>
              <a:rPr lang="it-IT" sz="1800" b="1" i="1" dirty="0" err="1"/>
              <a:t>correctio</a:t>
            </a:r>
            <a:r>
              <a:rPr lang="it-IT" sz="1800" b="1" dirty="0"/>
              <a:t>. (</a:t>
            </a:r>
            <a:r>
              <a:rPr lang="it-IT" sz="1800" b="1" i="1" dirty="0"/>
              <a:t>ius corrigendi</a:t>
            </a:r>
            <a:r>
              <a:rPr lang="it-IT" sz="1800" b="1" dirty="0"/>
              <a:t>)</a:t>
            </a:r>
          </a:p>
          <a:p>
            <a:endParaRPr lang="it-IT" sz="1800" b="1" dirty="0"/>
          </a:p>
          <a:p>
            <a:r>
              <a:rPr lang="it-IT" sz="1800" b="1" dirty="0"/>
              <a:t>Pugni e schiaffi non integrano la magna </a:t>
            </a:r>
            <a:r>
              <a:rPr lang="it-IT" sz="1800" b="1" i="1" dirty="0" err="1"/>
              <a:t>saevitia</a:t>
            </a:r>
            <a:r>
              <a:rPr lang="it-IT" sz="1800" b="1" dirty="0"/>
              <a:t> perché, nel caso di specie, non era stato impiegato un bastone, di consistenza tale da poter provocare una fustigazione atroce, o altro strumento atto ad offendere. </a:t>
            </a:r>
          </a:p>
        </p:txBody>
      </p:sp>
    </p:spTree>
    <p:extLst>
      <p:ext uri="{BB962C8B-B14F-4D97-AF65-F5344CB8AC3E}">
        <p14:creationId xmlns:p14="http://schemas.microsoft.com/office/powerpoint/2010/main" xmlns="" val="2161458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sz="3700">
                <a:solidFill>
                  <a:srgbClr val="FFFFFF"/>
                </a:solidFill>
              </a:rPr>
              <a:t>La giurisprudenza della Rota Romana</a:t>
            </a:r>
          </a:p>
        </p:txBody>
      </p:sp>
      <p:sp>
        <p:nvSpPr>
          <p:cNvPr id="35"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r>
              <a:rPr lang="it-IT" sz="2400" dirty="0"/>
              <a:t>L’odio capitale si desume da minacce e attentati alla vita dell’altro, e anche da denunce, rivelatesi infondate, per delitti condannabili con la pena capitale. </a:t>
            </a:r>
          </a:p>
          <a:p>
            <a:r>
              <a:rPr lang="it-IT" sz="2400" dirty="0"/>
              <a:t>I motivi addotti, in concreto, sono spesso più di uno</a:t>
            </a:r>
          </a:p>
          <a:p>
            <a:r>
              <a:rPr lang="it-IT" sz="2400" dirty="0"/>
              <a:t>La giurisprudenza si muove con atteggiamento guardingo a difesa del vincolo </a:t>
            </a:r>
          </a:p>
          <a:p>
            <a:r>
              <a:rPr lang="it-IT" sz="2400" dirty="0"/>
              <a:t> «</a:t>
            </a:r>
            <a:r>
              <a:rPr lang="it-IT" sz="2400" dirty="0" err="1"/>
              <a:t>divertere</a:t>
            </a:r>
            <a:r>
              <a:rPr lang="it-IT" sz="2400" dirty="0"/>
              <a:t> est res gravissima</a:t>
            </a:r>
          </a:p>
          <a:p>
            <a:r>
              <a:rPr lang="it-IT" sz="2400" dirty="0"/>
              <a:t>non est </a:t>
            </a:r>
            <a:r>
              <a:rPr lang="it-IT" sz="2400" dirty="0" err="1"/>
              <a:t>concedendum</a:t>
            </a:r>
            <a:r>
              <a:rPr lang="it-IT" sz="2400" dirty="0"/>
              <a:t> </a:t>
            </a:r>
            <a:r>
              <a:rPr lang="it-IT" sz="2400" dirty="0" err="1"/>
              <a:t>ob</a:t>
            </a:r>
            <a:r>
              <a:rPr lang="it-IT" sz="2400" dirty="0"/>
              <a:t> </a:t>
            </a:r>
            <a:r>
              <a:rPr lang="it-IT" sz="2400" dirty="0" err="1"/>
              <a:t>cuiuscumque</a:t>
            </a:r>
            <a:r>
              <a:rPr lang="it-IT" sz="2400" dirty="0"/>
              <a:t> mali </a:t>
            </a:r>
            <a:r>
              <a:rPr lang="it-IT" sz="2400" dirty="0" err="1"/>
              <a:t>timorem</a:t>
            </a:r>
            <a:r>
              <a:rPr lang="it-IT" sz="2400" dirty="0"/>
              <a:t>, quia </a:t>
            </a:r>
            <a:r>
              <a:rPr lang="it-IT" sz="2400" dirty="0" err="1"/>
              <a:t>daretur</a:t>
            </a:r>
            <a:r>
              <a:rPr lang="it-IT" sz="2400" dirty="0"/>
              <a:t> ansa passim </a:t>
            </a:r>
            <a:r>
              <a:rPr lang="it-IT" sz="2400" dirty="0" err="1"/>
              <a:t>divertendi</a:t>
            </a:r>
            <a:r>
              <a:rPr lang="it-IT" sz="2400" dirty="0"/>
              <a:t>, </a:t>
            </a:r>
          </a:p>
          <a:p>
            <a:r>
              <a:rPr lang="it-IT" sz="2400" dirty="0" err="1"/>
              <a:t>cum</a:t>
            </a:r>
            <a:r>
              <a:rPr lang="it-IT" sz="2400" dirty="0"/>
              <a:t> rari </a:t>
            </a:r>
            <a:r>
              <a:rPr lang="it-IT" sz="2400" dirty="0" err="1"/>
              <a:t>sint</a:t>
            </a:r>
            <a:r>
              <a:rPr lang="it-IT" sz="2400" dirty="0"/>
              <a:t> </a:t>
            </a:r>
            <a:r>
              <a:rPr lang="it-IT" sz="2400" dirty="0" err="1"/>
              <a:t>coniuges</a:t>
            </a:r>
            <a:r>
              <a:rPr lang="it-IT" sz="2400" dirty="0"/>
              <a:t> inter </a:t>
            </a:r>
            <a:r>
              <a:rPr lang="it-IT" sz="2400" dirty="0" err="1"/>
              <a:t>quos</a:t>
            </a:r>
            <a:r>
              <a:rPr lang="it-IT" sz="2400" dirty="0"/>
              <a:t> </a:t>
            </a:r>
            <a:r>
              <a:rPr lang="it-IT" sz="2400" dirty="0" err="1"/>
              <a:t>aliquae</a:t>
            </a:r>
            <a:r>
              <a:rPr lang="it-IT" sz="2400" dirty="0"/>
              <a:t> </a:t>
            </a:r>
            <a:r>
              <a:rPr lang="it-IT" sz="2400" dirty="0" err="1"/>
              <a:t>discordiae</a:t>
            </a:r>
            <a:r>
              <a:rPr lang="it-IT" sz="2400" dirty="0"/>
              <a:t> non </a:t>
            </a:r>
            <a:r>
              <a:rPr lang="it-IT" sz="2400" dirty="0" err="1"/>
              <a:t>oriantur</a:t>
            </a:r>
            <a:r>
              <a:rPr lang="it-IT" sz="2400" dirty="0"/>
              <a:t>»</a:t>
            </a:r>
          </a:p>
        </p:txBody>
      </p:sp>
    </p:spTree>
    <p:extLst>
      <p:ext uri="{BB962C8B-B14F-4D97-AF65-F5344CB8AC3E}">
        <p14:creationId xmlns:p14="http://schemas.microsoft.com/office/powerpoint/2010/main" xmlns="" val="198017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xmlns=""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6924357E-2BFC-4C34-BA53-6760A530570F}"/>
              </a:ext>
            </a:extLst>
          </p:cNvPr>
          <p:cNvSpPr>
            <a:spLocks noGrp="1"/>
          </p:cNvSpPr>
          <p:nvPr>
            <p:ph type="title"/>
          </p:nvPr>
        </p:nvSpPr>
        <p:spPr>
          <a:xfrm>
            <a:off x="838200" y="557188"/>
            <a:ext cx="10515600" cy="1133499"/>
          </a:xfrm>
        </p:spPr>
        <p:txBody>
          <a:bodyPr>
            <a:normAutofit/>
          </a:bodyPr>
          <a:lstStyle/>
          <a:p>
            <a:pPr algn="ctr"/>
            <a:r>
              <a:rPr lang="it-IT" sz="5200" dirty="0"/>
              <a:t>Le ragioni del titolo</a:t>
            </a:r>
          </a:p>
        </p:txBody>
      </p:sp>
      <p:graphicFrame>
        <p:nvGraphicFramePr>
          <p:cNvPr id="5" name="Segnaposto contenuto 2">
            <a:extLst>
              <a:ext uri="{FF2B5EF4-FFF2-40B4-BE49-F238E27FC236}">
                <a16:creationId xmlns:a16="http://schemas.microsoft.com/office/drawing/2014/main" xmlns="" id="{7CCA0BEC-AE67-84DD-4C96-4026084EBAC9}"/>
              </a:ext>
            </a:extLst>
          </p:cNvPr>
          <p:cNvGraphicFramePr>
            <a:graphicFrameLocks noGrp="1"/>
          </p:cNvGraphicFramePr>
          <p:nvPr>
            <p:ph idx="1"/>
            <p:extLst>
              <p:ext uri="{D42A27DB-BD31-4B8C-83A1-F6EECF244321}">
                <p14:modId xmlns:p14="http://schemas.microsoft.com/office/powerpoint/2010/main" xmlns="" val="3263394749"/>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953101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45CF7332-6104-5E67-E323-246EE95A2BBF}"/>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97C5B718-D798-B16C-F3FD-2CBDFD1555F6}"/>
              </a:ext>
            </a:extLst>
          </p:cNvPr>
          <p:cNvSpPr>
            <a:spLocks noGrp="1"/>
          </p:cNvSpPr>
          <p:nvPr>
            <p:ph type="title"/>
          </p:nvPr>
        </p:nvSpPr>
        <p:spPr>
          <a:xfrm>
            <a:off x="686834" y="1153572"/>
            <a:ext cx="3200400" cy="4461163"/>
          </a:xfrm>
        </p:spPr>
        <p:txBody>
          <a:bodyPr>
            <a:normAutofit/>
          </a:bodyPr>
          <a:lstStyle/>
          <a:p>
            <a:r>
              <a:rPr lang="it-IT" b="1">
                <a:solidFill>
                  <a:srgbClr val="FFFFFF"/>
                </a:solidFill>
              </a:rPr>
              <a:t>La casistica offerta dalle fonti</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BEE98B31-2E89-C309-EC7A-FD9BF538D916}"/>
              </a:ext>
            </a:extLst>
          </p:cNvPr>
          <p:cNvSpPr>
            <a:spLocks noGrp="1"/>
          </p:cNvSpPr>
          <p:nvPr>
            <p:ph idx="1"/>
          </p:nvPr>
        </p:nvSpPr>
        <p:spPr>
          <a:xfrm>
            <a:off x="4447308" y="591344"/>
            <a:ext cx="6906491" cy="5585619"/>
          </a:xfrm>
        </p:spPr>
        <p:txBody>
          <a:bodyPr anchor="ctr">
            <a:normAutofit/>
          </a:bodyPr>
          <a:lstStyle/>
          <a:p>
            <a:r>
              <a:rPr lang="it-IT" b="1" dirty="0"/>
              <a:t>Si passeranno in rassegna casi di ‘crisi coniugale’, alla quale si cerca di porre rimedio con misure forti, </a:t>
            </a:r>
            <a:r>
              <a:rPr lang="it-IT" dirty="0"/>
              <a:t>il carcere</a:t>
            </a:r>
            <a:r>
              <a:rPr lang="it-IT" b="1" dirty="0"/>
              <a:t> per esempio, con lo scopo di ricomporre l’unione minacciata dall’esterno, nel comportamento del complice dell’adultero, o dalla condotta per così dire eterodossa di uno dei coniugi.</a:t>
            </a:r>
          </a:p>
        </p:txBody>
      </p:sp>
    </p:spTree>
    <p:extLst>
      <p:ext uri="{BB962C8B-B14F-4D97-AF65-F5344CB8AC3E}">
        <p14:creationId xmlns:p14="http://schemas.microsoft.com/office/powerpoint/2010/main" xmlns="" val="505100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sz="4100">
                <a:solidFill>
                  <a:srgbClr val="FFFFFF"/>
                </a:solidFill>
              </a:rPr>
              <a:t>Vicende lombarde secentesche: </a:t>
            </a:r>
            <a:br>
              <a:rPr lang="it-IT" sz="4100">
                <a:solidFill>
                  <a:srgbClr val="FFFFFF"/>
                </a:solidFill>
              </a:rPr>
            </a:br>
            <a:r>
              <a:rPr lang="it-IT" sz="4100">
                <a:solidFill>
                  <a:srgbClr val="FFFFFF"/>
                </a:solidFill>
              </a:rPr>
              <a:t>tra le carte dell’Archivio Verri</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r>
              <a:rPr lang="it-IT" dirty="0"/>
              <a:t>Caterina Brugora, sposata nel 1621 con Giambattista da Lodi «</a:t>
            </a:r>
            <a:r>
              <a:rPr lang="it-IT" dirty="0" err="1"/>
              <a:t>gentilhomo</a:t>
            </a:r>
            <a:r>
              <a:rPr lang="it-IT" dirty="0"/>
              <a:t> nobile milanese» e ‘vittima’ di un matrimonio infelice.  </a:t>
            </a:r>
          </a:p>
          <a:p>
            <a:r>
              <a:rPr lang="it-IT" dirty="0"/>
              <a:t>Caterina forse …pressata dal marito avido, vende allo sposo dei beni e ne compra da Giambattista altri .</a:t>
            </a:r>
          </a:p>
          <a:p>
            <a:r>
              <a:rPr lang="it-IT" dirty="0"/>
              <a:t>I rapporti tra i coniugi presto si deteriorano </a:t>
            </a:r>
          </a:p>
          <a:p>
            <a:pPr marL="0" indent="0">
              <a:buNone/>
            </a:pPr>
            <a:r>
              <a:rPr lang="it-IT" dirty="0"/>
              <a:t>	</a:t>
            </a:r>
          </a:p>
        </p:txBody>
      </p:sp>
    </p:spTree>
    <p:extLst>
      <p:ext uri="{BB962C8B-B14F-4D97-AF65-F5344CB8AC3E}">
        <p14:creationId xmlns:p14="http://schemas.microsoft.com/office/powerpoint/2010/main" xmlns="" val="23788637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sz="3700" b="1">
                <a:solidFill>
                  <a:srgbClr val="FFFFFF"/>
                </a:solidFill>
              </a:rPr>
              <a:t>I precedenti della richiesta di separazione, come risultanti dagli atti processuali</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r>
              <a:rPr lang="it-IT" sz="2000" b="1" dirty="0"/>
              <a:t>Dalle  testimonianze si ricava l’abitudine del consorte di «tenere donne di mala qualità», di conversare con loro, giungendo perfino, «per disprezzarla», a condurle nella casa comune «et con quelle conversando alla presenza della </a:t>
            </a:r>
            <a:r>
              <a:rPr lang="it-IT" sz="2000" b="1" dirty="0" err="1"/>
              <a:t>Capitulante</a:t>
            </a:r>
            <a:r>
              <a:rPr lang="it-IT" sz="2000" b="1" dirty="0"/>
              <a:t>, come se fosse una minima serva, anzi le ha </a:t>
            </a:r>
            <a:r>
              <a:rPr lang="it-IT" sz="2000" b="1" dirty="0" err="1"/>
              <a:t>colocate</a:t>
            </a:r>
            <a:r>
              <a:rPr lang="it-IT" sz="2000" b="1" dirty="0"/>
              <a:t> nel proprio letto del matrimonio loro senza timor di Dio, né del </a:t>
            </a:r>
            <a:r>
              <a:rPr lang="it-IT" sz="2000" b="1" dirty="0" err="1"/>
              <a:t>honore</a:t>
            </a:r>
            <a:r>
              <a:rPr lang="it-IT" sz="2000" b="1" dirty="0"/>
              <a:t> anzi dal marito di una di dette donne è stato querelato et sic vel </a:t>
            </a:r>
            <a:r>
              <a:rPr lang="it-IT" sz="2000" b="1" dirty="0" err="1"/>
              <a:t>aliter</a:t>
            </a:r>
            <a:r>
              <a:rPr lang="it-IT" sz="2000" b="1" dirty="0"/>
              <a:t>»: </a:t>
            </a:r>
          </a:p>
          <a:p>
            <a:r>
              <a:rPr lang="it-IT" sz="2000" b="1" dirty="0"/>
              <a:t> la moglie si sente disonorata… anche di prestare aiuto finanziario a una donna di malaffare </a:t>
            </a:r>
          </a:p>
          <a:p>
            <a:r>
              <a:rPr lang="it-IT" sz="2000" b="1" dirty="0"/>
              <a:t>Ed invece , lamentatasi  con il marito, a difesa del suo onore e della reputazione del proprio matrimonio, subì per conseguenza (era il 1635) che il consorte </a:t>
            </a:r>
            <a:r>
              <a:rPr lang="it-IT" sz="2000" b="1" dirty="0">
                <a:solidFill>
                  <a:schemeClr val="tx2">
                    <a:lumMod val="75000"/>
                    <a:lumOff val="25000"/>
                  </a:schemeClr>
                </a:solidFill>
                <a:highlight>
                  <a:srgbClr val="FFFF00"/>
                </a:highlight>
              </a:rPr>
              <a:t>«severamente percosse et ruppe la testa alla detta </a:t>
            </a:r>
            <a:r>
              <a:rPr lang="it-IT" sz="2000" b="1" dirty="0" err="1">
                <a:solidFill>
                  <a:schemeClr val="tx2">
                    <a:lumMod val="75000"/>
                    <a:lumOff val="25000"/>
                  </a:schemeClr>
                </a:solidFill>
                <a:highlight>
                  <a:srgbClr val="FFFF00"/>
                </a:highlight>
              </a:rPr>
              <a:t>Capitulante</a:t>
            </a:r>
            <a:r>
              <a:rPr lang="it-IT" sz="2000" b="1" dirty="0">
                <a:solidFill>
                  <a:schemeClr val="tx2">
                    <a:lumMod val="75000"/>
                    <a:lumOff val="25000"/>
                  </a:schemeClr>
                </a:solidFill>
                <a:highlight>
                  <a:srgbClr val="FFFF00"/>
                </a:highlight>
              </a:rPr>
              <a:t> con pericolo della vita…».  </a:t>
            </a:r>
          </a:p>
        </p:txBody>
      </p:sp>
    </p:spTree>
    <p:extLst>
      <p:ext uri="{BB962C8B-B14F-4D97-AF65-F5344CB8AC3E}">
        <p14:creationId xmlns:p14="http://schemas.microsoft.com/office/powerpoint/2010/main" xmlns="" val="3403054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sz="3700" b="1" dirty="0">
                <a:solidFill>
                  <a:srgbClr val="FFFFFF"/>
                </a:solidFill>
              </a:rPr>
              <a:t>Il seguito: le testimonianze a favore del marito ma… non troppo</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r>
              <a:rPr lang="it-IT" sz="2200" b="1" dirty="0"/>
              <a:t>un ecclesiastico attesta di non avere mai visto Caterina ornarsi i capelli indecentemente. Il suo aspetto esteriore in pubblico è conforme al suo rango; a quell’epoca Giambattista, onora la moglie «</a:t>
            </a:r>
            <a:r>
              <a:rPr lang="it-IT" sz="2200" b="1" dirty="0" err="1"/>
              <a:t>sicut</a:t>
            </a:r>
            <a:r>
              <a:rPr lang="it-IT" sz="2200" b="1" dirty="0"/>
              <a:t> fieri </a:t>
            </a:r>
            <a:r>
              <a:rPr lang="it-IT" sz="2200" b="1" dirty="0" err="1"/>
              <a:t>debet</a:t>
            </a:r>
            <a:r>
              <a:rPr lang="it-IT" sz="2200" b="1" dirty="0"/>
              <a:t> a marito», ma vi sono già dissidi costanti.</a:t>
            </a:r>
          </a:p>
          <a:p>
            <a:r>
              <a:rPr lang="it-IT" sz="2200" b="1" dirty="0"/>
              <a:t>All’origine  i sospetti di Caterina intorno a relazioni sessuali extraconiugali del consorte, attestate </a:t>
            </a:r>
            <a:r>
              <a:rPr lang="it-IT" sz="2200" b="1" i="1" dirty="0"/>
              <a:t>de </a:t>
            </a:r>
            <a:r>
              <a:rPr lang="it-IT" sz="2200" b="1" i="1" dirty="0" err="1"/>
              <a:t>auditu</a:t>
            </a:r>
            <a:r>
              <a:rPr lang="it-IT" sz="2200" b="1" i="1" dirty="0"/>
              <a:t> </a:t>
            </a:r>
            <a:r>
              <a:rPr lang="it-IT" sz="2200" b="1" dirty="0"/>
              <a:t> dal prete-</a:t>
            </a:r>
          </a:p>
          <a:p>
            <a:r>
              <a:rPr lang="it-IT" sz="2200" b="1" dirty="0"/>
              <a:t>Vi è  l’accusa di </a:t>
            </a:r>
            <a:r>
              <a:rPr lang="it-IT" sz="2200" b="1" dirty="0">
                <a:solidFill>
                  <a:schemeClr val="tx2">
                    <a:lumMod val="75000"/>
                    <a:lumOff val="25000"/>
                  </a:schemeClr>
                </a:solidFill>
              </a:rPr>
              <a:t>volubilità</a:t>
            </a:r>
            <a:r>
              <a:rPr lang="it-IT" sz="2200" b="1" dirty="0"/>
              <a:t> lanciata dal marito nei confronti di Caterina, non condivisa dal teste, che la considera prudente, che «si governasse bene et fosse di buon intelletto».</a:t>
            </a:r>
          </a:p>
        </p:txBody>
      </p:sp>
    </p:spTree>
    <p:extLst>
      <p:ext uri="{BB962C8B-B14F-4D97-AF65-F5344CB8AC3E}">
        <p14:creationId xmlns:p14="http://schemas.microsoft.com/office/powerpoint/2010/main" xmlns="" val="1348665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a:solidFill>
                  <a:srgbClr val="FFFFFF"/>
                </a:solidFill>
              </a:rPr>
              <a:t>Il seguito: gli altri testi</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282289" y="0"/>
            <a:ext cx="7071511" cy="6858000"/>
          </a:xfrm>
        </p:spPr>
        <p:txBody>
          <a:bodyPr anchor="ctr">
            <a:noAutofit/>
          </a:bodyPr>
          <a:lstStyle/>
          <a:p>
            <a:r>
              <a:rPr lang="it-IT" sz="2400" b="1" dirty="0"/>
              <a:t>il secondo teste la giudica </a:t>
            </a:r>
            <a:r>
              <a:rPr lang="it-IT" sz="2400" b="1" dirty="0">
                <a:solidFill>
                  <a:schemeClr val="bg1"/>
                </a:solidFill>
              </a:rPr>
              <a:t>«</a:t>
            </a:r>
            <a:r>
              <a:rPr lang="it-IT" sz="2400" b="1" dirty="0" err="1">
                <a:solidFill>
                  <a:schemeClr val="bg1"/>
                </a:solidFill>
              </a:rPr>
              <a:t>bi</a:t>
            </a:r>
            <a:r>
              <a:rPr lang="it-IT" sz="2400" b="1" dirty="0" err="1"/>
              <a:t>ridola</a:t>
            </a:r>
            <a:r>
              <a:rPr lang="it-IT" sz="2400" b="1" dirty="0"/>
              <a:t> et </a:t>
            </a:r>
            <a:r>
              <a:rPr lang="it-IT" sz="2400" b="1" dirty="0" err="1"/>
              <a:t>bischitiosa</a:t>
            </a:r>
            <a:r>
              <a:rPr lang="it-IT" sz="2400" b="1" dirty="0"/>
              <a:t>», superficiale ed attaccabrighe; depone sulla sua «buona qualità» e sulle sue capacità di governare «bene et con prudenza in casa sua, et nelle sue cose», anche se «un </a:t>
            </a:r>
            <a:r>
              <a:rPr lang="it-IT" sz="2400" b="1" dirty="0" err="1"/>
              <a:t>puoco</a:t>
            </a:r>
            <a:r>
              <a:rPr lang="it-IT" sz="2400" b="1" dirty="0"/>
              <a:t> leggera di cervello, gelosa e sospettosa.</a:t>
            </a:r>
          </a:p>
          <a:p>
            <a:r>
              <a:rPr lang="it-IT" sz="2400" b="1" dirty="0"/>
              <a:t>Il terzo teste domestico di Giambattista, interrogato dopo dieci giorni dall’ allontanamento di Caterina dalla casa coniugale, alla quale ritorna subito dopo la  deposizione:  depone sulle buone qualità del padrone,  ma è subito contestato  dalla parte avversa  perché  nemico di Caterina: costei, infatti, come emerge dalle dichiarazioni rese, l’aveva sbeffeggiato affermando di non volerlo più chiamare Antonio ma Lenone (per avere egli favorito le relazioni extraconiugali del consorte). </a:t>
            </a:r>
          </a:p>
          <a:p>
            <a:r>
              <a:rPr lang="it-IT" sz="2400" b="1" dirty="0"/>
              <a:t> emerge anche un’accusa  al marito di averla contagiata con il mal francese.</a:t>
            </a:r>
          </a:p>
        </p:txBody>
      </p:sp>
    </p:spTree>
    <p:extLst>
      <p:ext uri="{BB962C8B-B14F-4D97-AF65-F5344CB8AC3E}">
        <p14:creationId xmlns:p14="http://schemas.microsoft.com/office/powerpoint/2010/main" xmlns="" val="3995153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a:solidFill>
                  <a:srgbClr val="FFFFFF"/>
                </a:solidFill>
              </a:rPr>
              <a:t>Il seguito: il giudizio presso il Senato milanese per non ritornare dal marito </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pPr marL="0" indent="0">
              <a:buNone/>
            </a:pPr>
            <a:r>
              <a:rPr lang="it-IT" sz="1800" dirty="0"/>
              <a:t>La donna, di ricca dote ed eredità, nobile,  era stata trattata male dal marito a tal punto che, andando costui di continuo con meretrici, non aveva avuto rapporti sessuali con la moglie fino al momento in cui l’aveva contagiata con il mal francese. Aveva condotto le stesse donne di malaffare nel letto coniugale e aveva  coperto la moglie, con schiaffi, pugni, calci; </a:t>
            </a:r>
          </a:p>
          <a:p>
            <a:pPr marL="0" indent="0">
              <a:buNone/>
            </a:pPr>
            <a:r>
              <a:rPr lang="it-IT" sz="1800" dirty="0"/>
              <a:t>l’aveva costretta a vendere due volte proprietà di circa £. 12.000 imperiali, spendendo il ricavato in meretrici e, alle sue reiterate proteste, l’aveva rinchiusa, pur con il suo consenso, nel Collegio delle Nobili Vedove. </a:t>
            </a:r>
          </a:p>
          <a:p>
            <a:pPr marL="0" indent="0">
              <a:buNone/>
            </a:pPr>
            <a:r>
              <a:rPr lang="it-IT" sz="1800" dirty="0"/>
              <a:t>Si ricorda la condanna agli alimenti rimasta ineseguita e l’incarcerazione del marito, su istanza della donna, per ottenere la suddetta esecuzione, oltre alla confisca della casa di Giambattista e del padre, e a due giudizi criminali intentati: </a:t>
            </a:r>
          </a:p>
          <a:p>
            <a:pPr marL="0" indent="0">
              <a:buNone/>
            </a:pPr>
            <a:r>
              <a:rPr lang="it-IT" sz="1800" dirty="0"/>
              <a:t>si conclude perciò che alla donna «non est </a:t>
            </a:r>
            <a:r>
              <a:rPr lang="it-IT" sz="1800" dirty="0" err="1"/>
              <a:t>tutus</a:t>
            </a:r>
            <a:r>
              <a:rPr lang="it-IT" sz="1800" dirty="0"/>
              <a:t> </a:t>
            </a:r>
            <a:r>
              <a:rPr lang="it-IT" sz="1800" dirty="0" err="1"/>
              <a:t>accessus</a:t>
            </a:r>
            <a:r>
              <a:rPr lang="it-IT" sz="1800" dirty="0"/>
              <a:t> …ad dictum eius </a:t>
            </a:r>
            <a:r>
              <a:rPr lang="it-IT" sz="1800" dirty="0" err="1"/>
              <a:t>virum</a:t>
            </a:r>
            <a:r>
              <a:rPr lang="it-IT" sz="1800" dirty="0"/>
              <a:t>, crine </a:t>
            </a:r>
            <a:r>
              <a:rPr lang="it-IT" sz="1800" dirty="0" err="1"/>
              <a:t>rubrum</a:t>
            </a:r>
            <a:r>
              <a:rPr lang="it-IT" sz="1800" dirty="0"/>
              <a:t>, et </a:t>
            </a:r>
            <a:r>
              <a:rPr lang="it-IT" sz="1800" dirty="0" err="1"/>
              <a:t>his</a:t>
            </a:r>
            <a:r>
              <a:rPr lang="it-IT" sz="1800" dirty="0"/>
              <a:t> </a:t>
            </a:r>
            <a:r>
              <a:rPr lang="it-IT" sz="1800" dirty="0" err="1"/>
              <a:t>pessimis</a:t>
            </a:r>
            <a:r>
              <a:rPr lang="it-IT" sz="1800" dirty="0"/>
              <a:t> </a:t>
            </a:r>
            <a:r>
              <a:rPr lang="it-IT" sz="1800" dirty="0" err="1"/>
              <a:t>moribus</a:t>
            </a:r>
            <a:r>
              <a:rPr lang="it-IT" sz="1800" dirty="0"/>
              <a:t> </a:t>
            </a:r>
            <a:r>
              <a:rPr lang="it-IT" sz="1800" dirty="0" err="1"/>
              <a:t>imbutum</a:t>
            </a:r>
            <a:r>
              <a:rPr lang="it-IT" sz="1800" dirty="0"/>
              <a:t>…»</a:t>
            </a:r>
          </a:p>
        </p:txBody>
      </p:sp>
    </p:spTree>
    <p:extLst>
      <p:ext uri="{BB962C8B-B14F-4D97-AF65-F5344CB8AC3E}">
        <p14:creationId xmlns:p14="http://schemas.microsoft.com/office/powerpoint/2010/main" xmlns="" val="3160660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826396" y="586855"/>
            <a:ext cx="4230100" cy="3387497"/>
          </a:xfrm>
        </p:spPr>
        <p:txBody>
          <a:bodyPr anchor="b">
            <a:normAutofit/>
          </a:bodyPr>
          <a:lstStyle/>
          <a:p>
            <a:pPr algn="r"/>
            <a:r>
              <a:rPr lang="it-IT" sz="4000">
                <a:solidFill>
                  <a:srgbClr val="FFFFFF"/>
                </a:solidFill>
              </a:rPr>
              <a:t>Il seguito:</a:t>
            </a:r>
          </a:p>
        </p:txBody>
      </p:sp>
      <p:sp>
        <p:nvSpPr>
          <p:cNvPr id="3" name="Segnaposto contenuto 2"/>
          <p:cNvSpPr>
            <a:spLocks noGrp="1"/>
          </p:cNvSpPr>
          <p:nvPr>
            <p:ph idx="1"/>
          </p:nvPr>
        </p:nvSpPr>
        <p:spPr>
          <a:xfrm>
            <a:off x="6503158" y="10141"/>
            <a:ext cx="4862447" cy="6688371"/>
          </a:xfrm>
        </p:spPr>
        <p:txBody>
          <a:bodyPr anchor="ctr">
            <a:noAutofit/>
          </a:bodyPr>
          <a:lstStyle/>
          <a:p>
            <a:r>
              <a:rPr lang="it-IT" sz="2000" b="1" dirty="0"/>
              <a:t>Il marito, tramite il suo difensore, confuta, con le sue ragioni  le deposizioni a favore della moglie,   ‘sottovaluta’  i maltrattamenti che, secondo i principi fissati nelle Decisioni Rotali, devono essere reiterati, di forte intensità per essere sanzionati e non essere degradati a </a:t>
            </a:r>
            <a:r>
              <a:rPr lang="it-IT" sz="2000" b="1" i="1" dirty="0"/>
              <a:t>moderata </a:t>
            </a:r>
            <a:r>
              <a:rPr lang="it-IT" sz="2000" b="1" i="1" dirty="0" err="1"/>
              <a:t>correctio</a:t>
            </a:r>
            <a:r>
              <a:rPr lang="it-IT" sz="2000" b="1" dirty="0"/>
              <a:t>, e infine   enfatizza l’avvenuta riconciliazione e convivenza dopo il commesso adulterio.</a:t>
            </a:r>
          </a:p>
          <a:p>
            <a:r>
              <a:rPr lang="it-IT" sz="2000" b="1" dirty="0"/>
              <a:t>Non si hanno notizie sul prosieguo della vicenda se non che ad essa si trovò infine un accomodamento grazie ai buoni uffici di amici: </a:t>
            </a:r>
          </a:p>
          <a:p>
            <a:r>
              <a:rPr lang="it-IT" sz="2000" b="1" dirty="0"/>
              <a:t>nell’atto, che è conservato, i coniugi Lodi,  all’apparenza, si riconciliarono e nulla si seppe di loro per anni …finché la nostra Caterina non provvide a dichiarare le sue ultime volontà a favore di un membro della famiglia Verri</a:t>
            </a:r>
          </a:p>
        </p:txBody>
      </p:sp>
    </p:spTree>
    <p:extLst>
      <p:ext uri="{BB962C8B-B14F-4D97-AF65-F5344CB8AC3E}">
        <p14:creationId xmlns:p14="http://schemas.microsoft.com/office/powerpoint/2010/main" xmlns="" val="4021397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20002" y="237996"/>
            <a:ext cx="10571998" cy="1447871"/>
          </a:xfrm>
        </p:spPr>
        <p:txBody>
          <a:bodyPr/>
          <a:lstStyle/>
          <a:p>
            <a:r>
              <a:rPr lang="it-IT" sz="2800" b="1" i="1" dirty="0"/>
              <a:t>La ‘crisi coniugale’ tra le carte dell’ambrosiano Archivio Storico Diocesano</a:t>
            </a:r>
            <a:endParaRPr lang="it-IT" sz="2800" b="1" dirty="0"/>
          </a:p>
        </p:txBody>
      </p:sp>
      <p:sp>
        <p:nvSpPr>
          <p:cNvPr id="3" name="Segnaposto contenuto 2"/>
          <p:cNvSpPr>
            <a:spLocks noGrp="1"/>
          </p:cNvSpPr>
          <p:nvPr>
            <p:ph idx="1"/>
          </p:nvPr>
        </p:nvSpPr>
        <p:spPr>
          <a:xfrm>
            <a:off x="1459282" y="1628383"/>
            <a:ext cx="10045331" cy="4991621"/>
          </a:xfrm>
        </p:spPr>
        <p:txBody>
          <a:bodyPr>
            <a:normAutofit/>
          </a:bodyPr>
          <a:lstStyle/>
          <a:p>
            <a:pPr algn="just"/>
            <a:r>
              <a:rPr lang="it-IT" sz="2400" b="1" dirty="0"/>
              <a:t>La Chiesa adempie il suo ruolo di controllo/disciplinamento dei costumi dei suoi fedeli anche per il tramite delle parrocchie e dei parroci, spesso coinvolti nel contenzioso tra coniugi e assegna, nei casi qui narrati, penitenze ai  coniugi riottosi,  siano essi adulteri, rei di maltrattamenti o comunque inadempienti verso il proprio compagno: le pene e le penitenze vanno dalla prigione nelle carceri vescovili/arcivescovili, assai di frequente utilizzata, a penitenze del foro interno come il digiuno o la recita del rosario, o la visita a chiese.</a:t>
            </a:r>
          </a:p>
          <a:p>
            <a:pPr algn="just"/>
            <a:r>
              <a:rPr lang="it-IT" sz="2400" b="1" dirty="0"/>
              <a:t>La </a:t>
            </a:r>
            <a:r>
              <a:rPr lang="it-IT" sz="2400" b="1" dirty="0">
                <a:solidFill>
                  <a:srgbClr val="FF0000"/>
                </a:solidFill>
              </a:rPr>
              <a:t>confessione</a:t>
            </a:r>
            <a:r>
              <a:rPr lang="it-IT" sz="2400" b="1" dirty="0"/>
              <a:t>, nell’ambito del processo di disciplinamento, è vista anche non solo  come testimonianza di una condotta cristiana ma pure come strumento di controllo dei costumi delle famiglie e della società, che devono essere ispirati al rispetto delle regole cristiane</a:t>
            </a:r>
          </a:p>
        </p:txBody>
      </p:sp>
    </p:spTree>
    <p:extLst>
      <p:ext uri="{BB962C8B-B14F-4D97-AF65-F5344CB8AC3E}">
        <p14:creationId xmlns:p14="http://schemas.microsoft.com/office/powerpoint/2010/main" xmlns="" val="211269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sz="3700" b="1" dirty="0">
                <a:solidFill>
                  <a:srgbClr val="FFFFFF"/>
                </a:solidFill>
              </a:rPr>
              <a:t>Processo contro Giovanni Andriani per il tentato omicidio della moglie Ippolita Moroni</a:t>
            </a:r>
          </a:p>
        </p:txBody>
      </p:sp>
      <p:sp>
        <p:nvSpPr>
          <p:cNvPr id="21" name="Arc 20">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r>
              <a:rPr lang="it-IT" sz="2200" b="1" dirty="0"/>
              <a:t>« questa notte </a:t>
            </a:r>
            <a:r>
              <a:rPr lang="it-IT" sz="2200" b="1" dirty="0" err="1"/>
              <a:t>Zovane</a:t>
            </a:r>
            <a:r>
              <a:rPr lang="it-IT" sz="2200" b="1" dirty="0"/>
              <a:t> di Andriani da </a:t>
            </a:r>
            <a:r>
              <a:rPr lang="it-IT" sz="2200" b="1" dirty="0" err="1"/>
              <a:t>Valtulina</a:t>
            </a:r>
            <a:r>
              <a:rPr lang="it-IT" sz="2200" b="1" dirty="0"/>
              <a:t>… mentre </a:t>
            </a:r>
            <a:r>
              <a:rPr lang="it-IT" sz="2200" b="1" dirty="0" err="1"/>
              <a:t>hier</a:t>
            </a:r>
            <a:r>
              <a:rPr lang="it-IT" sz="2200" b="1" dirty="0"/>
              <a:t> sera da circa tre hore di notte fosse andata in letto non sospettando de </a:t>
            </a:r>
            <a:r>
              <a:rPr lang="it-IT" sz="2200" b="1" dirty="0" err="1"/>
              <a:t>malalcuno</a:t>
            </a:r>
            <a:r>
              <a:rPr lang="it-IT" sz="2200" b="1" dirty="0"/>
              <a:t> detto suo marito </a:t>
            </a:r>
          </a:p>
          <a:p>
            <a:r>
              <a:rPr lang="it-IT" sz="2200" b="1" dirty="0" err="1"/>
              <a:t>havendo</a:t>
            </a:r>
            <a:r>
              <a:rPr lang="it-IT" sz="2200" b="1" dirty="0"/>
              <a:t> … fatta prima </a:t>
            </a:r>
            <a:r>
              <a:rPr lang="it-IT" sz="2200" b="1" dirty="0" err="1"/>
              <a:t>provatione</a:t>
            </a:r>
            <a:r>
              <a:rPr lang="it-IT" sz="2200" b="1" dirty="0"/>
              <a:t> de un coltello con essa à tentato di segarli le canne della gola il che li sarebbe successo quando non si fosse salvata con la fuga et corsa giù per le scale così nuda </a:t>
            </a:r>
            <a:r>
              <a:rPr lang="it-IT" sz="2200" b="1" dirty="0" err="1"/>
              <a:t>comme</a:t>
            </a:r>
            <a:r>
              <a:rPr lang="it-IT" sz="2200" b="1" dirty="0"/>
              <a:t> se trovava  essere in </a:t>
            </a:r>
            <a:r>
              <a:rPr lang="it-IT" sz="2200" b="1" dirty="0" err="1"/>
              <a:t>lecto</a:t>
            </a:r>
            <a:r>
              <a:rPr lang="it-IT" sz="2200" b="1" dirty="0"/>
              <a:t> chiamando delle persone sui vicine in suo </a:t>
            </a:r>
            <a:r>
              <a:rPr lang="it-IT" sz="2200" b="1" dirty="0" err="1"/>
              <a:t>aiutto</a:t>
            </a:r>
            <a:r>
              <a:rPr lang="it-IT" sz="2200" b="1" dirty="0"/>
              <a:t>, </a:t>
            </a:r>
          </a:p>
          <a:p>
            <a:r>
              <a:rPr lang="it-IT" sz="2200" b="1" dirty="0"/>
              <a:t>essendo </a:t>
            </a:r>
            <a:r>
              <a:rPr lang="it-IT" sz="2200" b="1" dirty="0" err="1"/>
              <a:t>statta</a:t>
            </a:r>
            <a:r>
              <a:rPr lang="it-IT" sz="2200" b="1" dirty="0"/>
              <a:t> sentita fu da essi </a:t>
            </a:r>
            <a:r>
              <a:rPr lang="it-IT" sz="2200" b="1" dirty="0" err="1"/>
              <a:t>socorsa</a:t>
            </a:r>
            <a:r>
              <a:rPr lang="it-IT" sz="2200" b="1" dirty="0"/>
              <a:t> non lassandola offendere dal detto suo marito dal quale era seguitata giù per dette scale per volerla offender et </a:t>
            </a:r>
            <a:r>
              <a:rPr lang="it-IT" sz="2200" b="1" dirty="0" err="1"/>
              <a:t>amazzarla</a:t>
            </a:r>
            <a:r>
              <a:rPr lang="it-IT" sz="2200" b="1" dirty="0"/>
              <a:t>, sì come più volte anco per il passato ha cercato di fare…».</a:t>
            </a:r>
          </a:p>
        </p:txBody>
      </p:sp>
    </p:spTree>
    <p:extLst>
      <p:ext uri="{BB962C8B-B14F-4D97-AF65-F5344CB8AC3E}">
        <p14:creationId xmlns:p14="http://schemas.microsoft.com/office/powerpoint/2010/main" xmlns="" val="877273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86834" y="1153572"/>
            <a:ext cx="3200400" cy="4461163"/>
          </a:xfrm>
        </p:spPr>
        <p:txBody>
          <a:bodyPr>
            <a:normAutofit/>
          </a:bodyPr>
          <a:lstStyle/>
          <a:p>
            <a:r>
              <a:rPr lang="it-IT" b="1">
                <a:solidFill>
                  <a:srgbClr val="FFFFFF"/>
                </a:solidFill>
              </a:rPr>
              <a:t>Il seguito…</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p:cNvSpPr>
            <a:spLocks noGrp="1"/>
          </p:cNvSpPr>
          <p:nvPr>
            <p:ph idx="1"/>
          </p:nvPr>
        </p:nvSpPr>
        <p:spPr>
          <a:xfrm>
            <a:off x="4447308" y="591344"/>
            <a:ext cx="6906491" cy="5585619"/>
          </a:xfrm>
        </p:spPr>
        <p:txBody>
          <a:bodyPr anchor="ctr">
            <a:normAutofit/>
          </a:bodyPr>
          <a:lstStyle/>
          <a:p>
            <a:r>
              <a:rPr lang="it-IT" b="1" dirty="0"/>
              <a:t>Sono protagonisti, oltre i coniugi, il pretore di Bergamo, il vicario arcivescovile di Milano e il procuratore fiscale della Curia. </a:t>
            </a:r>
          </a:p>
          <a:p>
            <a:r>
              <a:rPr lang="it-IT" b="1" dirty="0"/>
              <a:t>La conclusione sembra non essere a favore della donna, che si ritrova, ad un certo momento, incarcerata nel carcere della curia arcivescovile per abbandono del tetto coniugale, mentre il padre cerca per lo meno di ottenerne la liberazione contestando al marito le sevizie e il tentato omicidio.</a:t>
            </a:r>
          </a:p>
        </p:txBody>
      </p:sp>
    </p:spTree>
    <p:extLst>
      <p:ext uri="{BB962C8B-B14F-4D97-AF65-F5344CB8AC3E}">
        <p14:creationId xmlns:p14="http://schemas.microsoft.com/office/powerpoint/2010/main" xmlns="" val="267353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C730E826-67B1-3FE9-56C0-98D2A7E625BC}"/>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t>Van Eick, I </a:t>
            </a:r>
            <a:r>
              <a:rPr lang="en-US" sz="5400" dirty="0" err="1"/>
              <a:t>coniugi</a:t>
            </a:r>
            <a:r>
              <a:rPr lang="en-US" sz="5400" dirty="0"/>
              <a:t> Arnolfini (1434)</a:t>
            </a:r>
          </a:p>
        </p:txBody>
      </p:sp>
      <p:sp>
        <p:nvSpPr>
          <p:cNvPr id="13" name="sketchy line">
            <a:extLst>
              <a:ext uri="{FF2B5EF4-FFF2-40B4-BE49-F238E27FC236}">
                <a16:creationId xmlns:a16="http://schemas.microsoft.com/office/drawing/2014/main" xmlns=""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contenuto 3">
            <a:extLst>
              <a:ext uri="{FF2B5EF4-FFF2-40B4-BE49-F238E27FC236}">
                <a16:creationId xmlns:a16="http://schemas.microsoft.com/office/drawing/2014/main" xmlns="" id="{4D88F03B-C431-EBE8-3D22-D639E0D0DBEB}"/>
              </a:ext>
            </a:extLst>
          </p:cNvPr>
          <p:cNvSpPr>
            <a:spLocks noGrp="1"/>
          </p:cNvSpPr>
          <p:nvPr>
            <p:ph sz="half" idx="2"/>
          </p:nvPr>
        </p:nvSpPr>
        <p:spPr>
          <a:xfrm>
            <a:off x="640080" y="2872899"/>
            <a:ext cx="4243589" cy="3320668"/>
          </a:xfrm>
        </p:spPr>
        <p:txBody>
          <a:bodyPr vert="horz" lIns="91440" tIns="45720" rIns="91440" bIns="45720" rtlCol="0">
            <a:normAutofit/>
          </a:bodyPr>
          <a:lstStyle/>
          <a:p>
            <a:r>
              <a:rPr lang="en-US" sz="2200" b="1" dirty="0"/>
              <a:t>Una </a:t>
            </a:r>
            <a:r>
              <a:rPr lang="en-US" sz="2200" b="1" dirty="0" err="1"/>
              <a:t>rappresentazione</a:t>
            </a:r>
            <a:r>
              <a:rPr lang="en-US" sz="2200" b="1" dirty="0"/>
              <a:t> di </a:t>
            </a:r>
            <a:r>
              <a:rPr lang="en-US" sz="2200" b="1" dirty="0" err="1"/>
              <a:t>una</a:t>
            </a:r>
            <a:r>
              <a:rPr lang="en-US" sz="2200" b="1" dirty="0"/>
              <a:t> </a:t>
            </a:r>
            <a:r>
              <a:rPr lang="en-US" sz="2200" b="1" dirty="0" err="1"/>
              <a:t>conclusione</a:t>
            </a:r>
            <a:r>
              <a:rPr lang="en-US" sz="2200" b="1" dirty="0"/>
              <a:t> di </a:t>
            </a:r>
            <a:r>
              <a:rPr lang="en-US" sz="2200" b="1" dirty="0" err="1"/>
              <a:t>matrimonio</a:t>
            </a:r>
            <a:r>
              <a:rPr lang="en-US" sz="2200" b="1" dirty="0"/>
              <a:t> </a:t>
            </a:r>
            <a:r>
              <a:rPr lang="en-US" sz="2200" b="1" dirty="0" err="1"/>
              <a:t>mediante</a:t>
            </a:r>
            <a:r>
              <a:rPr lang="en-US" sz="2200" b="1" dirty="0"/>
              <a:t> il </a:t>
            </a:r>
            <a:r>
              <a:rPr lang="en-US" sz="2200" b="1" dirty="0" err="1"/>
              <a:t>tocco</a:t>
            </a:r>
            <a:r>
              <a:rPr lang="en-US" sz="2200" b="1" dirty="0"/>
              <a:t> della mano</a:t>
            </a:r>
          </a:p>
          <a:p>
            <a:r>
              <a:rPr lang="en-US" sz="2200" b="1" dirty="0"/>
              <a:t>Assenza di </a:t>
            </a:r>
            <a:r>
              <a:rPr lang="en-US" sz="2200" b="1" dirty="0" err="1"/>
              <a:t>una</a:t>
            </a:r>
            <a:r>
              <a:rPr lang="en-US" sz="2200" b="1" dirty="0"/>
              <a:t> forma di </a:t>
            </a:r>
            <a:r>
              <a:rPr lang="en-US" sz="2200" b="1" dirty="0" err="1"/>
              <a:t>matrimonio</a:t>
            </a:r>
            <a:r>
              <a:rPr lang="en-US" sz="2200" b="1" dirty="0"/>
              <a:t>  </a:t>
            </a:r>
            <a:r>
              <a:rPr lang="en-US" sz="2200" b="1" dirty="0" err="1"/>
              <a:t>condivisa</a:t>
            </a:r>
            <a:r>
              <a:rPr lang="en-US" sz="2200" b="1" dirty="0"/>
              <a:t> prima del Concilio di Trento</a:t>
            </a:r>
          </a:p>
        </p:txBody>
      </p:sp>
      <p:pic>
        <p:nvPicPr>
          <p:cNvPr id="6" name="Segnaposto contenuto 5" descr="Immagine che contiene vestiti, dipinto, interno, Costumi&#10;&#10;Il contenuto generato dall'IA potrebbe non essere corretto.">
            <a:extLst>
              <a:ext uri="{FF2B5EF4-FFF2-40B4-BE49-F238E27FC236}">
                <a16:creationId xmlns:a16="http://schemas.microsoft.com/office/drawing/2014/main" xmlns="" id="{27F3A03F-5FA9-3CBE-9FC0-D5EB14D7F0FD}"/>
              </a:ext>
            </a:extLst>
          </p:cNvPr>
          <p:cNvPicPr>
            <a:picLocks noGrp="1" noChangeAspect="1"/>
          </p:cNvPicPr>
          <p:nvPr>
            <p:ph sz="half" idx="1"/>
          </p:nvPr>
        </p:nvPicPr>
        <p:blipFill>
          <a:blip r:embed="rId2"/>
          <a:srcRect t="1911" r="-2" b="22068"/>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14719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sz="2800" b="1">
                <a:solidFill>
                  <a:srgbClr val="FFFFFF"/>
                </a:solidFill>
              </a:rPr>
              <a:t>Il racconto di un certo Antonio Tagliabue, maritato da poco più di un anno, che va soldato al servizio di S.M. Cattolica sotto lo stendardo del capitano Giovan Battista…</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a:bodyPr>
          <a:lstStyle/>
          <a:p>
            <a:r>
              <a:rPr lang="it-IT" sz="1500" b="1"/>
              <a:t>al ritorno dalla guerra  non riesce a ‘recuperare’ la moglie ormai in casa della madre Polissena,  che non ha alcuna intenzione di lasciare andare la figlia </a:t>
            </a:r>
          </a:p>
          <a:p>
            <a:r>
              <a:rPr lang="it-IT" sz="1500" b="1"/>
              <a:t>la motivazione addotta dalla suocera è che «per aver già posto detta sua figlia in guadagno </a:t>
            </a:r>
          </a:p>
          <a:p>
            <a:r>
              <a:rPr lang="it-IT" sz="1500" b="1"/>
              <a:t>anzi «fa minacciare di continuo da’ suoi Amigoni il detto  supplicante  suo genero di  farlo </a:t>
            </a:r>
            <a:r>
              <a:rPr lang="it-IT" sz="1500" b="1" err="1"/>
              <a:t>amazzare</a:t>
            </a:r>
            <a:r>
              <a:rPr lang="it-IT" sz="1500" b="1"/>
              <a:t> se ha ardimento di parlarne più oltre e di questo fatto ne (è molto bene informato il Reverendo </a:t>
            </a:r>
            <a:r>
              <a:rPr lang="it-IT" sz="1500" b="1" err="1"/>
              <a:t>Parochano</a:t>
            </a:r>
            <a:r>
              <a:rPr lang="it-IT" sz="1500" b="1"/>
              <a:t> di detta Parrocchia». </a:t>
            </a:r>
          </a:p>
          <a:p>
            <a:r>
              <a:rPr lang="it-IT" sz="1500" b="1"/>
              <a:t>Il povero marito richiede  un intervento «al fine ch’egli possa vivere con la moglie </a:t>
            </a:r>
            <a:r>
              <a:rPr lang="it-IT" sz="1500" b="1" err="1"/>
              <a:t>christianamente</a:t>
            </a:r>
            <a:r>
              <a:rPr lang="it-IT" sz="1500" b="1"/>
              <a:t> come si deve conforme all’obbligazione del </a:t>
            </a:r>
            <a:r>
              <a:rPr lang="it-IT" sz="1500" b="1" err="1"/>
              <a:t>ligame</a:t>
            </a:r>
            <a:r>
              <a:rPr lang="it-IT" sz="1500" b="1"/>
              <a:t> matrimoniale et come cosa giusta spesa…»</a:t>
            </a:r>
          </a:p>
        </p:txBody>
      </p:sp>
    </p:spTree>
    <p:extLst>
      <p:ext uri="{BB962C8B-B14F-4D97-AF65-F5344CB8AC3E}">
        <p14:creationId xmlns:p14="http://schemas.microsoft.com/office/powerpoint/2010/main" xmlns="" val="2421112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b="1">
                <a:solidFill>
                  <a:srgbClr val="FFFFFF"/>
                </a:solidFill>
              </a:rPr>
              <a:t>Le vicende di Bonalanza…</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a:bodyPr>
          <a:lstStyle/>
          <a:p>
            <a:r>
              <a:rPr lang="it-IT" sz="1500" b="1"/>
              <a:t>Giovanni Marco </a:t>
            </a:r>
            <a:r>
              <a:rPr lang="it-IT" sz="1500" b="1" err="1"/>
              <a:t>Bonalanza</a:t>
            </a:r>
            <a:r>
              <a:rPr lang="it-IT" sz="1500" b="1"/>
              <a:t>  è reo colto in fragrante adulterio</a:t>
            </a:r>
            <a:r>
              <a:rPr lang="it-IT" sz="1500" b="1">
                <a:highlight>
                  <a:srgbClr val="0000FF"/>
                </a:highlight>
              </a:rPr>
              <a:t> </a:t>
            </a:r>
            <a:r>
              <a:rPr lang="it-IT" sz="1500" b="1"/>
              <a:t>con la vedova Isabella Galloni («per essere stati loro depressi </a:t>
            </a:r>
            <a:r>
              <a:rPr lang="it-IT" sz="1500" b="1" err="1"/>
              <a:t>infragranti</a:t>
            </a:r>
            <a:r>
              <a:rPr lang="it-IT" sz="1500" b="1"/>
              <a:t> di </a:t>
            </a:r>
            <a:r>
              <a:rPr lang="it-IT" sz="1500" b="1" err="1"/>
              <a:t>commertio</a:t>
            </a:r>
            <a:r>
              <a:rPr lang="it-IT" sz="1500" b="1"/>
              <a:t> </a:t>
            </a:r>
            <a:r>
              <a:rPr lang="it-IT" sz="1500" b="1" err="1"/>
              <a:t>carnalle</a:t>
            </a:r>
            <a:r>
              <a:rPr lang="it-IT" sz="1500" b="1"/>
              <a:t>» </a:t>
            </a:r>
          </a:p>
          <a:p>
            <a:r>
              <a:rPr lang="it-IT" sz="1500" b="1"/>
              <a:t>incarcerato, «povero et </a:t>
            </a:r>
            <a:r>
              <a:rPr lang="it-IT" sz="1500" b="1" err="1"/>
              <a:t>caricho</a:t>
            </a:r>
            <a:r>
              <a:rPr lang="it-IT" sz="1500" b="1"/>
              <a:t> de </a:t>
            </a:r>
            <a:r>
              <a:rPr lang="it-IT" sz="1500" b="1" err="1"/>
              <a:t>figliolli</a:t>
            </a:r>
            <a:r>
              <a:rPr lang="it-IT" sz="1500" b="1"/>
              <a:t> n° cinque e moglie… et non avendo a che </a:t>
            </a:r>
            <a:r>
              <a:rPr lang="it-IT" sz="1500" b="1" err="1"/>
              <a:t>sustentarsi</a:t>
            </a:r>
            <a:r>
              <a:rPr lang="it-IT" sz="1500" b="1"/>
              <a:t> sollo che di </a:t>
            </a:r>
            <a:r>
              <a:rPr lang="it-IT" sz="1500" b="1" err="1"/>
              <a:t>soij</a:t>
            </a:r>
            <a:r>
              <a:rPr lang="it-IT" sz="1500" b="1"/>
              <a:t> </a:t>
            </a:r>
            <a:r>
              <a:rPr lang="it-IT" sz="1500" b="1" err="1"/>
              <a:t>bracij</a:t>
            </a:r>
            <a:r>
              <a:rPr lang="it-IT" sz="1500" b="1"/>
              <a:t>», chiede all’autorità ecclesiastica, «fonte di </a:t>
            </a:r>
            <a:r>
              <a:rPr lang="it-IT" sz="1500" b="1" err="1"/>
              <a:t>caritta</a:t>
            </a:r>
            <a:r>
              <a:rPr lang="it-IT" sz="1500" b="1"/>
              <a:t> et misericordia»  di commutare la pena inflittagli promettendo di obbedire rigorosamente a quanto gli verrà imposto</a:t>
            </a:r>
          </a:p>
          <a:p>
            <a:r>
              <a:rPr lang="it-IT" sz="1500" b="1"/>
              <a:t>segue una penitenza di giorni di digiuno per sei mesi, con la promessa di non «conversare» più con la vedova e commutazione del carcere in sanzione pecuniaria</a:t>
            </a:r>
          </a:p>
        </p:txBody>
      </p:sp>
    </p:spTree>
    <p:extLst>
      <p:ext uri="{BB962C8B-B14F-4D97-AF65-F5344CB8AC3E}">
        <p14:creationId xmlns:p14="http://schemas.microsoft.com/office/powerpoint/2010/main" xmlns="" val="2999859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p:cNvSpPr>
            <a:spLocks noGrp="1"/>
          </p:cNvSpPr>
          <p:nvPr>
            <p:ph type="title"/>
          </p:nvPr>
        </p:nvSpPr>
        <p:spPr>
          <a:xfrm>
            <a:off x="826396" y="586855"/>
            <a:ext cx="4230100" cy="3387497"/>
          </a:xfrm>
        </p:spPr>
        <p:txBody>
          <a:bodyPr anchor="b">
            <a:normAutofit/>
          </a:bodyPr>
          <a:lstStyle/>
          <a:p>
            <a:pPr algn="r"/>
            <a:r>
              <a:rPr lang="it-IT" sz="4000" b="1">
                <a:solidFill>
                  <a:srgbClr val="FFFFFF"/>
                </a:solidFill>
              </a:rPr>
              <a:t>Le  vicende di Aurelia Sala…</a:t>
            </a:r>
          </a:p>
        </p:txBody>
      </p:sp>
      <p:sp>
        <p:nvSpPr>
          <p:cNvPr id="3" name="Segnaposto contenuto 2"/>
          <p:cNvSpPr>
            <a:spLocks noGrp="1"/>
          </p:cNvSpPr>
          <p:nvPr>
            <p:ph idx="1"/>
          </p:nvPr>
        </p:nvSpPr>
        <p:spPr>
          <a:xfrm>
            <a:off x="6503158" y="649480"/>
            <a:ext cx="4862447" cy="5546047"/>
          </a:xfrm>
        </p:spPr>
        <p:txBody>
          <a:bodyPr anchor="ctr">
            <a:normAutofit/>
          </a:bodyPr>
          <a:lstStyle/>
          <a:p>
            <a:r>
              <a:rPr lang="it-IT" sz="1900" b="1" dirty="0"/>
              <a:t>Aurelia Sala</a:t>
            </a:r>
            <a:r>
              <a:rPr lang="it-IT" sz="1900" b="1" dirty="0">
                <a:highlight>
                  <a:srgbClr val="0000FF"/>
                </a:highlight>
              </a:rPr>
              <a:t>, </a:t>
            </a:r>
            <a:r>
              <a:rPr lang="it-IT" sz="1900" b="1" dirty="0"/>
              <a:t>incarcerata su istanza del marito per aver lasciato la casa coniugale ed essersi rifugiata nell’abitazione materna, supplica di essere rilasciata e posta «in salvaguardia acciò che la giustizia non </a:t>
            </a:r>
            <a:r>
              <a:rPr lang="it-IT" sz="1900" b="1" dirty="0" err="1"/>
              <a:t>venghi</a:t>
            </a:r>
            <a:r>
              <a:rPr lang="it-IT" sz="1900" b="1" dirty="0"/>
              <a:t> sotto falso pretesto ingannata…» </a:t>
            </a:r>
          </a:p>
          <a:p>
            <a:r>
              <a:rPr lang="it-IT" sz="1900" b="1" dirty="0"/>
              <a:t>il marito calunniatore, descritto come «malvivente, et che è stato querelato di diverse </a:t>
            </a:r>
            <a:r>
              <a:rPr lang="it-IT" sz="1900" b="1" dirty="0" err="1"/>
              <a:t>robarie</a:t>
            </a:r>
            <a:r>
              <a:rPr lang="it-IT" sz="1900" b="1" dirty="0"/>
              <a:t>… un furfante vagabondo et che moltissime volte gli ha strozzato anzi ogni cosa </a:t>
            </a:r>
            <a:r>
              <a:rPr lang="it-IT" sz="1900" b="1" dirty="0" err="1"/>
              <a:t>rubbato</a:t>
            </a:r>
            <a:r>
              <a:rPr lang="it-IT" sz="1900" b="1" dirty="0"/>
              <a:t> in casa perché vive solamente sopra le hostarie et altre femine con la roba altrui…»</a:t>
            </a:r>
          </a:p>
          <a:p>
            <a:r>
              <a:rPr lang="it-IT" sz="1900" b="1" dirty="0"/>
              <a:t>Aurelia «giovane da bene et </a:t>
            </a:r>
            <a:r>
              <a:rPr lang="it-IT" sz="1900" b="1" dirty="0" err="1"/>
              <a:t>honorata</a:t>
            </a:r>
            <a:r>
              <a:rPr lang="it-IT" sz="1900" b="1" dirty="0"/>
              <a:t>, et che vive solamente delle sue fatiche, et non </a:t>
            </a:r>
            <a:r>
              <a:rPr lang="it-IT" sz="1900" b="1" dirty="0" err="1"/>
              <a:t>havendo</a:t>
            </a:r>
            <a:r>
              <a:rPr lang="it-IT" sz="1900" b="1" dirty="0"/>
              <a:t> in prigione chi le somministri il vito né altro». </a:t>
            </a:r>
          </a:p>
          <a:p>
            <a:r>
              <a:rPr lang="it-IT" sz="1900" b="1" dirty="0"/>
              <a:t> Segue la scarcerazione</a:t>
            </a:r>
          </a:p>
        </p:txBody>
      </p:sp>
    </p:spTree>
    <p:extLst>
      <p:ext uri="{BB962C8B-B14F-4D97-AF65-F5344CB8AC3E}">
        <p14:creationId xmlns:p14="http://schemas.microsoft.com/office/powerpoint/2010/main" xmlns="" val="1492613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b="1">
                <a:solidFill>
                  <a:srgbClr val="FFFFFF"/>
                </a:solidFill>
              </a:rPr>
              <a:t>Le vicende di Aurelia Anzaverta…</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a:bodyPr>
          <a:lstStyle/>
          <a:p>
            <a:r>
              <a:rPr lang="it-IT" sz="1800" b="1" i="1"/>
              <a:t>Aurelia </a:t>
            </a:r>
            <a:r>
              <a:rPr lang="it-IT" sz="1800" b="1" i="1" err="1"/>
              <a:t>Anzaverta</a:t>
            </a:r>
            <a:r>
              <a:rPr lang="it-IT" sz="1800" b="1" i="1"/>
              <a:t> è arrestata e accusata di adulterio con Antonio Fontana: supplicano la grazia di avere la restituzione dei vestiti di Antonio, sottratti dal collaterale dell’arcivescovo al Fontana al momento, con evidenza, in cui sono stati colti in flagranza di reato, come pure del denaro che avevano addosso, offrendosi di fare penitenza. </a:t>
            </a:r>
          </a:p>
          <a:p>
            <a:r>
              <a:rPr lang="it-IT" sz="1800" b="1" i="1"/>
              <a:t>La grazia sembra accordata con la penitenza fissata, accompagnata dal rinnovo dell’intimazione a non «conversare </a:t>
            </a:r>
            <a:r>
              <a:rPr lang="it-IT" sz="1800" b="1" i="1" err="1"/>
              <a:t>cohabitare</a:t>
            </a:r>
            <a:r>
              <a:rPr lang="it-IT" sz="1800" b="1" i="1"/>
              <a:t>» sotto </a:t>
            </a:r>
            <a:r>
              <a:rPr lang="it-IT" sz="1800" b="1" i="1" err="1"/>
              <a:t>qualsivolglia</a:t>
            </a:r>
            <a:r>
              <a:rPr lang="it-IT" sz="1800" b="1" i="1"/>
              <a:t> pretesto o causa, «sub </a:t>
            </a:r>
            <a:r>
              <a:rPr lang="it-IT" sz="1800" b="1" i="1" err="1"/>
              <a:t>poena</a:t>
            </a:r>
            <a:r>
              <a:rPr lang="it-IT" sz="1800" b="1" i="1"/>
              <a:t> </a:t>
            </a:r>
            <a:r>
              <a:rPr lang="it-IT" sz="1800" b="1" i="1" err="1"/>
              <a:t>fustigationis</a:t>
            </a:r>
            <a:r>
              <a:rPr lang="it-IT" sz="1800" b="1" i="1"/>
              <a:t> vel alia arbitraria»</a:t>
            </a:r>
          </a:p>
        </p:txBody>
      </p:sp>
    </p:spTree>
    <p:extLst>
      <p:ext uri="{BB962C8B-B14F-4D97-AF65-F5344CB8AC3E}">
        <p14:creationId xmlns:p14="http://schemas.microsoft.com/office/powerpoint/2010/main" xmlns="" val="1265425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b="1">
                <a:solidFill>
                  <a:srgbClr val="FFFFFF"/>
                </a:solidFill>
              </a:rPr>
              <a:t>Una scorsa ai documenti conservati</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a:bodyPr>
          <a:lstStyle/>
          <a:p>
            <a:r>
              <a:rPr lang="it-IT" sz="1500" b="1"/>
              <a:t>Sono numerosi i documenti che conservano tracce di richiesta di precetto nei confronti della moglie allontanatasi dalla casa coniugale, talora rifugiatasi in un convento, talora in casa dei genitori, che il marito intende far ritornare sotto il tetto coniugale; </a:t>
            </a:r>
          </a:p>
          <a:p>
            <a:r>
              <a:rPr lang="it-IT" sz="1500" b="1"/>
              <a:t>ammonizioni, firmate dal vicario criminale </a:t>
            </a:r>
            <a:r>
              <a:rPr lang="it-IT" sz="1500" b="1" err="1"/>
              <a:t>Mannurio</a:t>
            </a:r>
            <a:r>
              <a:rPr lang="it-IT" sz="1500" b="1"/>
              <a:t> Lancellotti, a mogli ree di avere abbandonato il tetto coniugale, integrate dall’ordine di ritornarvi entro tre giorni, sotto pena di sanzioni, oppure di presentarsi al vicario allegando i motivi della condotta tenuta </a:t>
            </a:r>
          </a:p>
          <a:p>
            <a:r>
              <a:rPr lang="it-IT" sz="1500" b="1"/>
              <a:t>più raramente rivolte a mariti ; istanze dei genitori, la madre in particolare perché la figlia, arrestata per il mancato ritorno presso il marito, possa essere liberata…; </a:t>
            </a:r>
          </a:p>
          <a:p>
            <a:r>
              <a:rPr lang="it-IT" sz="1500" b="1"/>
              <a:t> le accuse di adulterio reiterato nonostante i precetti di astenersi dal continuare in simile comportamento disonorevole ….</a:t>
            </a:r>
          </a:p>
        </p:txBody>
      </p:sp>
    </p:spTree>
    <p:extLst>
      <p:ext uri="{BB962C8B-B14F-4D97-AF65-F5344CB8AC3E}">
        <p14:creationId xmlns:p14="http://schemas.microsoft.com/office/powerpoint/2010/main" xmlns="" val="41145606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1171074" y="1396686"/>
            <a:ext cx="3240506" cy="4064628"/>
          </a:xfrm>
        </p:spPr>
        <p:txBody>
          <a:bodyPr>
            <a:normAutofit/>
          </a:bodyPr>
          <a:lstStyle/>
          <a:p>
            <a:r>
              <a:rPr lang="it-IT" b="1">
                <a:solidFill>
                  <a:srgbClr val="FFFFFF"/>
                </a:solidFill>
              </a:rPr>
              <a:t>Le vicende di Meneghina Marzani…</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p:cNvSpPr>
            <a:spLocks noGrp="1"/>
          </p:cNvSpPr>
          <p:nvPr>
            <p:ph idx="1"/>
          </p:nvPr>
        </p:nvSpPr>
        <p:spPr>
          <a:xfrm>
            <a:off x="5370153" y="1526033"/>
            <a:ext cx="5536397" cy="3935281"/>
          </a:xfrm>
        </p:spPr>
        <p:txBody>
          <a:bodyPr>
            <a:normAutofit/>
          </a:bodyPr>
          <a:lstStyle/>
          <a:p>
            <a:r>
              <a:rPr lang="it-IT" sz="1500" b="1"/>
              <a:t>Meneghina Marzani si oppone  al precetto ottenuto dal marito perché ritorni a vivere con lui  </a:t>
            </a:r>
          </a:p>
          <a:p>
            <a:r>
              <a:rPr lang="it-IT" sz="1500" b="1"/>
              <a:t>«ora per sua </a:t>
            </a:r>
            <a:r>
              <a:rPr lang="it-IT" sz="1500" b="1" err="1"/>
              <a:t>disgratia</a:t>
            </a:r>
            <a:r>
              <a:rPr lang="it-IT" sz="1500" b="1"/>
              <a:t> </a:t>
            </a:r>
            <a:r>
              <a:rPr lang="it-IT" sz="1500" b="1" err="1"/>
              <a:t>molie</a:t>
            </a:r>
            <a:r>
              <a:rPr lang="it-IT" sz="1500" b="1"/>
              <a:t> di Francesco </a:t>
            </a:r>
            <a:r>
              <a:rPr lang="it-IT" sz="1500" b="1" err="1"/>
              <a:t>Fumagallo</a:t>
            </a:r>
            <a:r>
              <a:rPr lang="it-IT" sz="1500" b="1"/>
              <a:t> homo di </a:t>
            </a:r>
            <a:r>
              <a:rPr lang="it-IT" sz="1500" b="1" err="1"/>
              <a:t>malla</a:t>
            </a:r>
            <a:r>
              <a:rPr lang="it-IT" sz="1500" b="1"/>
              <a:t> vitta, et chi ha tutti li malli </a:t>
            </a:r>
            <a:r>
              <a:rPr lang="it-IT" sz="1500" b="1" err="1"/>
              <a:t>tratamenti</a:t>
            </a:r>
            <a:r>
              <a:rPr lang="it-IT" sz="1500" b="1"/>
              <a:t> usati </a:t>
            </a:r>
            <a:r>
              <a:rPr lang="it-IT" sz="1500" b="1" err="1"/>
              <a:t>nela</a:t>
            </a:r>
            <a:r>
              <a:rPr lang="it-IT" sz="1500" b="1"/>
              <a:t> persona della povera supplicante al continuo </a:t>
            </a:r>
            <a:r>
              <a:rPr lang="it-IT" sz="1500" b="1" err="1"/>
              <a:t>laflige</a:t>
            </a:r>
            <a:r>
              <a:rPr lang="it-IT" sz="1500" b="1"/>
              <a:t> con bastonate, et anco li minaccia la morte come più volte </a:t>
            </a:r>
            <a:r>
              <a:rPr lang="it-IT" sz="1500" b="1" err="1"/>
              <a:t>a’</a:t>
            </a:r>
            <a:r>
              <a:rPr lang="it-IT" sz="1500" b="1"/>
              <a:t> voluto far con </a:t>
            </a:r>
            <a:r>
              <a:rPr lang="it-IT" sz="1500" b="1" err="1"/>
              <a:t>sfodrarli</a:t>
            </a:r>
            <a:r>
              <a:rPr lang="it-IT" sz="1500" b="1"/>
              <a:t> armi </a:t>
            </a:r>
            <a:r>
              <a:rPr lang="it-IT" sz="1500" b="1" err="1"/>
              <a:t>adosso</a:t>
            </a:r>
            <a:r>
              <a:rPr lang="it-IT" sz="1500" b="1"/>
              <a:t> </a:t>
            </a:r>
          </a:p>
          <a:p>
            <a:r>
              <a:rPr lang="it-IT" sz="1500" b="1"/>
              <a:t>et se non fosse stata </a:t>
            </a:r>
            <a:r>
              <a:rPr lang="it-IT" sz="1500" b="1" err="1"/>
              <a:t>miracholosamente</a:t>
            </a:r>
            <a:r>
              <a:rPr lang="it-IT" sz="1500" b="1"/>
              <a:t> o da Dio o da qualche </a:t>
            </a:r>
            <a:r>
              <a:rPr lang="it-IT" sz="1500" b="1" err="1"/>
              <a:t>vicinni</a:t>
            </a:r>
            <a:r>
              <a:rPr lang="it-IT" sz="1500" b="1"/>
              <a:t> </a:t>
            </a:r>
            <a:r>
              <a:rPr lang="it-IT" sz="1500" b="1" err="1"/>
              <a:t>agiutata</a:t>
            </a:r>
            <a:r>
              <a:rPr lang="it-IT" sz="1500" b="1"/>
              <a:t> a questora </a:t>
            </a:r>
            <a:r>
              <a:rPr lang="it-IT" sz="1500" b="1" err="1"/>
              <a:t>averia</a:t>
            </a:r>
            <a:r>
              <a:rPr lang="it-IT" sz="1500" b="1"/>
              <a:t> la povera supplicante fatto molto male li fatti suoi, come al presente è stata costretta a fuggirsene in </a:t>
            </a:r>
            <a:r>
              <a:rPr lang="it-IT" sz="1500" b="1" err="1"/>
              <a:t>chasa</a:t>
            </a:r>
            <a:r>
              <a:rPr lang="it-IT" sz="1500" b="1"/>
              <a:t> del Reverendo Curato di Vignate sino alla sera…» </a:t>
            </a:r>
          </a:p>
          <a:p>
            <a:r>
              <a:rPr lang="it-IT" sz="1500" b="1"/>
              <a:t>si fa accompagnare a casa del fratello dove al momento abita priva com’è di «robbe né danari né cosa </a:t>
            </a:r>
            <a:r>
              <a:rPr lang="it-IT" sz="1500" b="1" err="1"/>
              <a:t>alchuna</a:t>
            </a:r>
            <a:r>
              <a:rPr lang="it-IT" sz="1500" b="1"/>
              <a:t>, anzi mio marito va disgrossando quella </a:t>
            </a:r>
            <a:r>
              <a:rPr lang="it-IT" sz="1500" b="1" err="1"/>
              <a:t>pocha</a:t>
            </a:r>
            <a:r>
              <a:rPr lang="it-IT" sz="1500" b="1"/>
              <a:t> mia dotta »</a:t>
            </a:r>
          </a:p>
        </p:txBody>
      </p:sp>
    </p:spTree>
    <p:extLst>
      <p:ext uri="{BB962C8B-B14F-4D97-AF65-F5344CB8AC3E}">
        <p14:creationId xmlns:p14="http://schemas.microsoft.com/office/powerpoint/2010/main" xmlns="" val="2105784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B055A105-582C-4863-96EE-87635F33B936}"/>
              </a:ext>
            </a:extLst>
          </p:cNvPr>
          <p:cNvSpPr>
            <a:spLocks noGrp="1"/>
          </p:cNvSpPr>
          <p:nvPr>
            <p:ph type="title"/>
          </p:nvPr>
        </p:nvSpPr>
        <p:spPr>
          <a:xfrm>
            <a:off x="826396" y="586855"/>
            <a:ext cx="4230100" cy="3387497"/>
          </a:xfrm>
        </p:spPr>
        <p:txBody>
          <a:bodyPr anchor="b">
            <a:normAutofit/>
          </a:bodyPr>
          <a:lstStyle/>
          <a:p>
            <a:pPr algn="r"/>
            <a:r>
              <a:rPr lang="it-IT" sz="4000" b="1" dirty="0">
                <a:solidFill>
                  <a:srgbClr val="FFFFFF"/>
                </a:solidFill>
              </a:rPr>
              <a:t>Qualche altra testimonianza dai territori italiani:  a Livorno 250 casi (1766-1806)</a:t>
            </a:r>
          </a:p>
        </p:txBody>
      </p:sp>
      <p:sp>
        <p:nvSpPr>
          <p:cNvPr id="3" name="Segnaposto contenuto 2">
            <a:extLst>
              <a:ext uri="{FF2B5EF4-FFF2-40B4-BE49-F238E27FC236}">
                <a16:creationId xmlns:a16="http://schemas.microsoft.com/office/drawing/2014/main" xmlns="" id="{381DAB2D-5058-F5C2-5EFE-6731C2C04CB4}"/>
              </a:ext>
            </a:extLst>
          </p:cNvPr>
          <p:cNvSpPr>
            <a:spLocks noGrp="1"/>
          </p:cNvSpPr>
          <p:nvPr>
            <p:ph idx="1"/>
          </p:nvPr>
        </p:nvSpPr>
        <p:spPr>
          <a:xfrm>
            <a:off x="6503158" y="649480"/>
            <a:ext cx="4862447" cy="5546047"/>
          </a:xfrm>
        </p:spPr>
        <p:txBody>
          <a:bodyPr anchor="ctr">
            <a:normAutofit/>
          </a:bodyPr>
          <a:lstStyle/>
          <a:p>
            <a:r>
              <a:rPr lang="it-IT" sz="2000" b="1" dirty="0"/>
              <a:t>Per ottenere gli effetti di una separazione è probabile che si utilizzassero assai spesso  strumenti  diversi dal ricorso alla giustizia ecclesiastica o secolare.</a:t>
            </a:r>
          </a:p>
          <a:p>
            <a:r>
              <a:rPr lang="it-IT" sz="2000" b="1" dirty="0"/>
              <a:t>La fuga, con o senza trasloco ,della moglie, spesso con gioielli e altri beni  per la nuova ‘vita’. </a:t>
            </a:r>
          </a:p>
          <a:p>
            <a:r>
              <a:rPr lang="it-IT" sz="2000" b="1" dirty="0"/>
              <a:t>Regolamentazione dei rapporti patrimoniali: restituzione della dote e alimenti.</a:t>
            </a:r>
          </a:p>
          <a:p>
            <a:r>
              <a:rPr lang="it-IT" sz="2000" b="1" dirty="0"/>
              <a:t>In ombra l’affidamento dei  figli    </a:t>
            </a:r>
          </a:p>
        </p:txBody>
      </p:sp>
    </p:spTree>
    <p:extLst>
      <p:ext uri="{BB962C8B-B14F-4D97-AF65-F5344CB8AC3E}">
        <p14:creationId xmlns:p14="http://schemas.microsoft.com/office/powerpoint/2010/main" xmlns="" val="16773598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DC331550-EB95-A094-AAC4-50308F6D8A66}"/>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rPr>
              <a:t>A Firenze (1773-1777)</a:t>
            </a:r>
          </a:p>
        </p:txBody>
      </p:sp>
      <p:sp>
        <p:nvSpPr>
          <p:cNvPr id="3" name="Segnaposto contenuto 2">
            <a:extLst>
              <a:ext uri="{FF2B5EF4-FFF2-40B4-BE49-F238E27FC236}">
                <a16:creationId xmlns:a16="http://schemas.microsoft.com/office/drawing/2014/main" xmlns="" id="{65FD449B-ADA7-BEB7-A026-FC26D9BF32F2}"/>
              </a:ext>
            </a:extLst>
          </p:cNvPr>
          <p:cNvSpPr>
            <a:spLocks noGrp="1"/>
          </p:cNvSpPr>
          <p:nvPr>
            <p:ph idx="1"/>
          </p:nvPr>
        </p:nvSpPr>
        <p:spPr>
          <a:xfrm>
            <a:off x="6611797" y="293777"/>
            <a:ext cx="4862447" cy="5546047"/>
          </a:xfrm>
        </p:spPr>
        <p:txBody>
          <a:bodyPr anchor="ctr">
            <a:normAutofit/>
          </a:bodyPr>
          <a:lstStyle/>
          <a:p>
            <a:r>
              <a:rPr lang="it-IT" sz="2400" b="1" dirty="0"/>
              <a:t>Maria Falcini chiede separazione  da  Andrea Lotti dopo 4 mesi di matrimonio</a:t>
            </a:r>
          </a:p>
          <a:p>
            <a:r>
              <a:rPr lang="it-IT" sz="2400" b="1" dirty="0"/>
              <a:t>Per continui ‘strapazzi ‘e minacce che integrano  odio capitale</a:t>
            </a:r>
          </a:p>
          <a:p>
            <a:r>
              <a:rPr lang="it-IT" sz="2400" b="1" dirty="0"/>
              <a:t>Maria torna dai suoi </a:t>
            </a:r>
          </a:p>
          <a:p>
            <a:r>
              <a:rPr lang="it-IT" sz="2400" b="1" dirty="0"/>
              <a:t>SI tenta  più volte una riconciliazione</a:t>
            </a:r>
          </a:p>
          <a:p>
            <a:r>
              <a:rPr lang="it-IT" sz="2400" b="1" dirty="0"/>
              <a:t>Esito: Separazione per ‘incompatibilità di carattere’ (</a:t>
            </a:r>
            <a:r>
              <a:rPr lang="it-IT" sz="2400" b="1" dirty="0" err="1"/>
              <a:t>inimicitia</a:t>
            </a:r>
            <a:r>
              <a:rPr lang="it-IT" sz="2400" b="1" dirty="0"/>
              <a:t> </a:t>
            </a:r>
            <a:r>
              <a:rPr lang="it-IT" sz="2400" b="1" dirty="0" err="1"/>
              <a:t>implacabilis</a:t>
            </a:r>
            <a:r>
              <a:rPr lang="it-IT" sz="2400" b="1" dirty="0"/>
              <a:t>)</a:t>
            </a:r>
          </a:p>
        </p:txBody>
      </p:sp>
    </p:spTree>
    <p:extLst>
      <p:ext uri="{BB962C8B-B14F-4D97-AF65-F5344CB8AC3E}">
        <p14:creationId xmlns:p14="http://schemas.microsoft.com/office/powerpoint/2010/main" xmlns="" val="22985502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CDF4EA9A-986D-014B-EF62-B7AD5647ACC8}"/>
              </a:ext>
            </a:extLst>
          </p:cNvPr>
          <p:cNvSpPr>
            <a:spLocks noGrp="1"/>
          </p:cNvSpPr>
          <p:nvPr>
            <p:ph type="title"/>
          </p:nvPr>
        </p:nvSpPr>
        <p:spPr>
          <a:xfrm>
            <a:off x="826396" y="586855"/>
            <a:ext cx="4230100" cy="3387497"/>
          </a:xfrm>
        </p:spPr>
        <p:txBody>
          <a:bodyPr anchor="b">
            <a:normAutofit/>
          </a:bodyPr>
          <a:lstStyle/>
          <a:p>
            <a:pPr algn="r"/>
            <a:r>
              <a:rPr lang="it-IT" sz="4000">
                <a:solidFill>
                  <a:srgbClr val="FFFFFF"/>
                </a:solidFill>
              </a:rPr>
              <a:t>A Torino tra Sette e Ottocento</a:t>
            </a:r>
          </a:p>
        </p:txBody>
      </p:sp>
      <p:sp>
        <p:nvSpPr>
          <p:cNvPr id="3" name="Segnaposto contenuto 2">
            <a:extLst>
              <a:ext uri="{FF2B5EF4-FFF2-40B4-BE49-F238E27FC236}">
                <a16:creationId xmlns:a16="http://schemas.microsoft.com/office/drawing/2014/main" xmlns="" id="{9AB4F50C-B74B-917F-B196-06AC94E93EBF}"/>
              </a:ext>
            </a:extLst>
          </p:cNvPr>
          <p:cNvSpPr>
            <a:spLocks noGrp="1"/>
          </p:cNvSpPr>
          <p:nvPr>
            <p:ph idx="1"/>
          </p:nvPr>
        </p:nvSpPr>
        <p:spPr>
          <a:xfrm>
            <a:off x="6503158" y="649480"/>
            <a:ext cx="4862447" cy="5546047"/>
          </a:xfrm>
        </p:spPr>
        <p:txBody>
          <a:bodyPr anchor="ctr">
            <a:normAutofit/>
          </a:bodyPr>
          <a:lstStyle/>
          <a:p>
            <a:r>
              <a:rPr lang="it-IT" sz="2000" dirty="0"/>
              <a:t>Tra  1789 e 1862  l’andamento delle separazioni è discontinuo, con  un incremento tra 1850 e 1860</a:t>
            </a:r>
          </a:p>
          <a:p>
            <a:r>
              <a:rPr lang="it-IT" sz="2000" dirty="0"/>
              <a:t>I Tribunali diocesani tendono ad accogliere più facilmente separazioni consensuali, meno quelle contenziose</a:t>
            </a:r>
          </a:p>
          <a:p>
            <a:r>
              <a:rPr lang="it-IT" sz="2000" dirty="0"/>
              <a:t>La separazione di fatto  è diffusa</a:t>
            </a:r>
          </a:p>
        </p:txBody>
      </p:sp>
    </p:spTree>
    <p:extLst>
      <p:ext uri="{BB962C8B-B14F-4D97-AF65-F5344CB8AC3E}">
        <p14:creationId xmlns:p14="http://schemas.microsoft.com/office/powerpoint/2010/main" xmlns="" val="1310857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F26DD80B-C65F-38E2-A43E-841C08CE956F}"/>
              </a:ext>
            </a:extLst>
          </p:cNvPr>
          <p:cNvSpPr>
            <a:spLocks noGrp="1"/>
          </p:cNvSpPr>
          <p:nvPr>
            <p:ph type="title"/>
          </p:nvPr>
        </p:nvSpPr>
        <p:spPr>
          <a:xfrm>
            <a:off x="686834" y="1153572"/>
            <a:ext cx="3200400" cy="4461163"/>
          </a:xfrm>
        </p:spPr>
        <p:txBody>
          <a:bodyPr>
            <a:normAutofit/>
          </a:bodyPr>
          <a:lstStyle/>
          <a:p>
            <a:r>
              <a:rPr lang="it-IT" dirty="0">
                <a:solidFill>
                  <a:srgbClr val="FFFFFF"/>
                </a:solidFill>
              </a:rPr>
              <a:t>Un caso particolare a Trento davanti al Tribunale vescovile (1664-1666)</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xmlns="" id="{E80BEE21-6AD2-B676-7716-63831E24CBED}"/>
              </a:ext>
            </a:extLst>
          </p:cNvPr>
          <p:cNvSpPr>
            <a:spLocks noGrp="1"/>
          </p:cNvSpPr>
          <p:nvPr>
            <p:ph idx="1"/>
          </p:nvPr>
        </p:nvSpPr>
        <p:spPr>
          <a:xfrm>
            <a:off x="4447308" y="148856"/>
            <a:ext cx="6906491" cy="6028107"/>
          </a:xfrm>
        </p:spPr>
        <p:txBody>
          <a:bodyPr anchor="ctr">
            <a:normAutofit/>
          </a:bodyPr>
          <a:lstStyle/>
          <a:p>
            <a:r>
              <a:rPr lang="it-IT" b="1" dirty="0"/>
              <a:t>In una sentenza emessa  su richiesta di  separazione personale </a:t>
            </a:r>
            <a:r>
              <a:rPr lang="it-IT" b="1" dirty="0" err="1"/>
              <a:t>quoad</a:t>
            </a:r>
            <a:r>
              <a:rPr lang="it-IT" b="1" dirty="0"/>
              <a:t> </a:t>
            </a:r>
            <a:r>
              <a:rPr lang="it-IT" b="1" dirty="0" err="1"/>
              <a:t>thorum</a:t>
            </a:r>
            <a:r>
              <a:rPr lang="it-IT" b="1" dirty="0"/>
              <a:t> et </a:t>
            </a:r>
            <a:r>
              <a:rPr lang="it-IT" b="1" dirty="0" err="1"/>
              <a:t>mensam</a:t>
            </a:r>
            <a:r>
              <a:rPr lang="it-IT" b="1" dirty="0"/>
              <a:t> avanzata da una donna</a:t>
            </a:r>
          </a:p>
          <a:p>
            <a:r>
              <a:rPr lang="it-IT" b="1" dirty="0"/>
              <a:t>Per abbandono della sposa </a:t>
            </a:r>
          </a:p>
          <a:p>
            <a:r>
              <a:rPr lang="it-IT" b="1" dirty="0"/>
              <a:t>Sevizie </a:t>
            </a:r>
          </a:p>
          <a:p>
            <a:r>
              <a:rPr lang="it-IT" b="1" dirty="0"/>
              <a:t>Tentato omicidio/odio capitale</a:t>
            </a:r>
          </a:p>
          <a:p>
            <a:r>
              <a:rPr lang="it-IT" b="1" dirty="0"/>
              <a:t>La separazione </a:t>
            </a:r>
            <a:r>
              <a:rPr lang="it-IT" b="1" dirty="0" err="1"/>
              <a:t>quoad</a:t>
            </a:r>
            <a:r>
              <a:rPr lang="it-IT" b="1" dirty="0"/>
              <a:t> </a:t>
            </a:r>
            <a:r>
              <a:rPr lang="it-IT" b="1" dirty="0" err="1"/>
              <a:t>thorum</a:t>
            </a:r>
            <a:r>
              <a:rPr lang="it-IT" b="1" dirty="0"/>
              <a:t> et </a:t>
            </a:r>
            <a:r>
              <a:rPr lang="it-IT" b="1" dirty="0" err="1"/>
              <a:t>mensam</a:t>
            </a:r>
            <a:r>
              <a:rPr lang="it-IT" b="1" dirty="0"/>
              <a:t> è concessa  </a:t>
            </a:r>
          </a:p>
          <a:p>
            <a:r>
              <a:rPr lang="it-IT" b="1" dirty="0"/>
              <a:t>Manca accertamento motivi avanzati</a:t>
            </a:r>
          </a:p>
          <a:p>
            <a:r>
              <a:rPr lang="it-IT" b="1" dirty="0"/>
              <a:t>Ma è manifesta una sostanziale incompatibilità di carattere  </a:t>
            </a:r>
          </a:p>
          <a:p>
            <a:endParaRPr lang="it-IT" b="1" dirty="0"/>
          </a:p>
          <a:p>
            <a:endParaRPr lang="it-IT" dirty="0"/>
          </a:p>
        </p:txBody>
      </p:sp>
    </p:spTree>
    <p:extLst>
      <p:ext uri="{BB962C8B-B14F-4D97-AF65-F5344CB8AC3E}">
        <p14:creationId xmlns:p14="http://schemas.microsoft.com/office/powerpoint/2010/main" xmlns="" val="4094666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xmlns="" id="{06169F09-A2F7-D0F5-2AB6-521D69F0245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4D4677D2-D5AC-4CF9-9EED-2B89D0A1C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6D54F7E-825A-4BBA-815F-35CCA8B977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dipinto, disegno, schizzo, vestiti&#10;&#10;Il contenuto generato dall'IA potrebbe non essere corretto.">
            <a:extLst>
              <a:ext uri="{FF2B5EF4-FFF2-40B4-BE49-F238E27FC236}">
                <a16:creationId xmlns:a16="http://schemas.microsoft.com/office/drawing/2014/main" xmlns="" id="{98F4E595-12FC-04EB-C0C0-AF0CC4A311E3}"/>
              </a:ext>
            </a:extLst>
          </p:cNvPr>
          <p:cNvPicPr>
            <a:picLocks noChangeAspect="1"/>
          </p:cNvPicPr>
          <p:nvPr/>
        </p:nvPicPr>
        <p:blipFill>
          <a:blip r:embed="rId2"/>
          <a:srcRect t="5063"/>
          <a:stretch>
            <a:fillRect/>
          </a:stretch>
        </p:blipFill>
        <p:spPr>
          <a:xfrm>
            <a:off x="1" y="-117692"/>
            <a:ext cx="12191999" cy="685800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olo 1">
            <a:extLst>
              <a:ext uri="{FF2B5EF4-FFF2-40B4-BE49-F238E27FC236}">
                <a16:creationId xmlns:a16="http://schemas.microsoft.com/office/drawing/2014/main" xmlns="" id="{10E9864B-ED2C-2B61-8104-C90304B327FB}"/>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2300">
                <a:solidFill>
                  <a:schemeClr val="tx1">
                    <a:lumMod val="85000"/>
                    <a:lumOff val="15000"/>
                  </a:schemeClr>
                </a:solidFill>
              </a:rPr>
              <a:t>Thomas Rowlandson-selling-a-wife-1812-1814. </a:t>
            </a:r>
            <a:br>
              <a:rPr lang="en-US" sz="2300">
                <a:solidFill>
                  <a:schemeClr val="tx1">
                    <a:lumMod val="85000"/>
                    <a:lumOff val="15000"/>
                  </a:schemeClr>
                </a:solidFill>
              </a:rPr>
            </a:br>
            <a:r>
              <a:rPr lang="en-US" sz="2300">
                <a:solidFill>
                  <a:schemeClr val="tx1">
                    <a:lumMod val="85000"/>
                    <a:lumOff val="15000"/>
                  </a:schemeClr>
                </a:solidFill>
              </a:rPr>
              <a:t>Una provocazione?</a:t>
            </a:r>
          </a:p>
        </p:txBody>
      </p:sp>
      <p:sp>
        <p:nvSpPr>
          <p:cNvPr id="3" name="Segnaposto contenuto 2">
            <a:extLst>
              <a:ext uri="{FF2B5EF4-FFF2-40B4-BE49-F238E27FC236}">
                <a16:creationId xmlns:a16="http://schemas.microsoft.com/office/drawing/2014/main" xmlns="" id="{C302AA1B-3395-F609-B0E8-AD54D99FC87C}"/>
              </a:ext>
            </a:extLst>
          </p:cNvPr>
          <p:cNvSpPr>
            <a:spLocks noGrp="1"/>
          </p:cNvSpPr>
          <p:nvPr>
            <p:ph idx="1"/>
          </p:nvPr>
        </p:nvSpPr>
        <p:spPr>
          <a:xfrm>
            <a:off x="599819" y="6059086"/>
            <a:ext cx="6931319" cy="349725"/>
          </a:xfrm>
        </p:spPr>
        <p:txBody>
          <a:bodyPr vert="horz" lIns="91440" tIns="45720" rIns="91440" bIns="45720" rtlCol="0" anchor="t">
            <a:normAutofit/>
          </a:bodyPr>
          <a:lstStyle/>
          <a:p>
            <a:pPr marL="0" indent="0">
              <a:buNone/>
            </a:pPr>
            <a:r>
              <a:rPr lang="en-US" sz="1600">
                <a:solidFill>
                  <a:schemeClr val="tx1">
                    <a:lumMod val="85000"/>
                    <a:lumOff val="15000"/>
                  </a:schemeClr>
                </a:solidFill>
              </a:rPr>
              <a:t>-</a:t>
            </a:r>
          </a:p>
        </p:txBody>
      </p:sp>
    </p:spTree>
    <p:extLst>
      <p:ext uri="{BB962C8B-B14F-4D97-AF65-F5344CB8AC3E}">
        <p14:creationId xmlns:p14="http://schemas.microsoft.com/office/powerpoint/2010/main" xmlns="" val="219203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xmlns=""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xmlns="" id="{BA27CDD6-CC0A-B351-EECE-A2C1E5FED1CF}"/>
              </a:ext>
            </a:extLst>
          </p:cNvPr>
          <p:cNvSpPr>
            <a:spLocks noGrp="1"/>
          </p:cNvSpPr>
          <p:nvPr>
            <p:ph type="title"/>
          </p:nvPr>
        </p:nvSpPr>
        <p:spPr>
          <a:xfrm>
            <a:off x="1171074" y="1396686"/>
            <a:ext cx="3240506" cy="4064628"/>
          </a:xfrm>
        </p:spPr>
        <p:txBody>
          <a:bodyPr>
            <a:normAutofit/>
          </a:bodyPr>
          <a:lstStyle/>
          <a:p>
            <a:r>
              <a:rPr lang="it-IT">
                <a:solidFill>
                  <a:srgbClr val="FFFFFF"/>
                </a:solidFill>
              </a:rPr>
              <a:t> Tendenze pressochè uniformi in molti territori</a:t>
            </a:r>
          </a:p>
        </p:txBody>
      </p:sp>
      <p:sp>
        <p:nvSpPr>
          <p:cNvPr id="12" name="Arc 11">
            <a:extLst>
              <a:ext uri="{FF2B5EF4-FFF2-40B4-BE49-F238E27FC236}">
                <a16:creationId xmlns:a16="http://schemas.microsoft.com/office/drawing/2014/main" xmlns=""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Segnaposto contenuto 2">
            <a:extLst>
              <a:ext uri="{FF2B5EF4-FFF2-40B4-BE49-F238E27FC236}">
                <a16:creationId xmlns:a16="http://schemas.microsoft.com/office/drawing/2014/main" xmlns="" id="{FD5915D2-EC24-FE00-C0FC-DFCE06F6F1CE}"/>
              </a:ext>
            </a:extLst>
          </p:cNvPr>
          <p:cNvSpPr>
            <a:spLocks noGrp="1"/>
          </p:cNvSpPr>
          <p:nvPr>
            <p:ph idx="1"/>
          </p:nvPr>
        </p:nvSpPr>
        <p:spPr>
          <a:xfrm>
            <a:off x="5370153" y="1526033"/>
            <a:ext cx="5536397" cy="3935281"/>
          </a:xfrm>
        </p:spPr>
        <p:txBody>
          <a:bodyPr>
            <a:normAutofit/>
          </a:bodyPr>
          <a:lstStyle/>
          <a:p>
            <a:r>
              <a:rPr lang="it-IT" sz="2200"/>
              <a:t>Largo uso della separazione di fatto nonostante contrarietà dei giudici ecclesiastici</a:t>
            </a:r>
          </a:p>
          <a:p>
            <a:r>
              <a:rPr lang="it-IT" sz="2200"/>
              <a:t>La separazione diventa strumento di maggiore impiego</a:t>
            </a:r>
          </a:p>
          <a:p>
            <a:r>
              <a:rPr lang="it-IT" sz="2200"/>
              <a:t>Persiste concezione della donna come proprietà del marito che la può ‘recuperare’ in caso di abbandono del tetto coniugale</a:t>
            </a:r>
          </a:p>
          <a:p>
            <a:r>
              <a:rPr lang="it-IT" sz="2200"/>
              <a:t>Flessibilità nella valutazione dei motivi di separazione</a:t>
            </a:r>
          </a:p>
        </p:txBody>
      </p:sp>
    </p:spTree>
    <p:extLst>
      <p:ext uri="{BB962C8B-B14F-4D97-AF65-F5344CB8AC3E}">
        <p14:creationId xmlns:p14="http://schemas.microsoft.com/office/powerpoint/2010/main" xmlns="" val="3842625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DECC6-1F01-35D3-F38C-B3B2F7F1A15C}"/>
              </a:ext>
            </a:extLst>
          </p:cNvPr>
          <p:cNvSpPr>
            <a:spLocks noGrp="1"/>
          </p:cNvSpPr>
          <p:nvPr>
            <p:ph type="title"/>
          </p:nvPr>
        </p:nvSpPr>
        <p:spPr>
          <a:xfrm>
            <a:off x="586478" y="1683756"/>
            <a:ext cx="3115265" cy="2396359"/>
          </a:xfrm>
        </p:spPr>
        <p:txBody>
          <a:bodyPr anchor="b">
            <a:normAutofit/>
          </a:bodyPr>
          <a:lstStyle/>
          <a:p>
            <a:pPr algn="r"/>
            <a:r>
              <a:rPr lang="it-IT" sz="2500" b="1">
                <a:solidFill>
                  <a:srgbClr val="FFFFFF"/>
                </a:solidFill>
              </a:rPr>
              <a:t>Separazione/divorzio nel Code Napoléon</a:t>
            </a:r>
          </a:p>
        </p:txBody>
      </p:sp>
      <p:graphicFrame>
        <p:nvGraphicFramePr>
          <p:cNvPr id="5" name="Segnaposto contenuto 2">
            <a:extLst>
              <a:ext uri="{FF2B5EF4-FFF2-40B4-BE49-F238E27FC236}">
                <a16:creationId xmlns:a16="http://schemas.microsoft.com/office/drawing/2014/main" xmlns="" id="{233896C2-31F1-FD63-4120-0E126EFB49CB}"/>
              </a:ext>
            </a:extLst>
          </p:cNvPr>
          <p:cNvGraphicFramePr>
            <a:graphicFrameLocks noGrp="1"/>
          </p:cNvGraphicFramePr>
          <p:nvPr>
            <p:ph idx="1"/>
            <p:extLst>
              <p:ext uri="{D42A27DB-BD31-4B8C-83A1-F6EECF244321}">
                <p14:modId xmlns:p14="http://schemas.microsoft.com/office/powerpoint/2010/main" xmlns="" val="73196811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mc:Choice xmlns:pslz="http://schemas.microsoft.com/office/powerpoint/2016/slidezoom" xmlns="" Requires="pslz">
          <p:graphicFrame>
            <p:nvGraphicFramePr>
              <p:cNvPr id="4" name="Anteprima della diapositiva 3">
                <a:extLst>
                  <a:ext uri="{FF2B5EF4-FFF2-40B4-BE49-F238E27FC236}">
                    <a16:creationId xmlns:a16="http://schemas.microsoft.com/office/drawing/2014/main" id="{7BA77922-9B14-8DD9-8EEC-306A434D31E5}"/>
                  </a:ext>
                </a:extLst>
              </p:cNvPr>
              <p:cNvGraphicFramePr>
                <a:graphicFrameLocks noChangeAspect="1"/>
              </p:cNvGraphicFramePr>
              <p:nvPr/>
            </p:nvGraphicFramePr>
            <p:xfrm>
              <a:off x="-911100" y="-1507253"/>
              <a:ext cx="3048000" cy="1714500"/>
            </p:xfrm>
            <a:graphic>
              <a:graphicData uri="http://schemas.microsoft.com/office/powerpoint/2016/slidezoom">
                <pslz:sldZm>
                  <pslz:sldZmObj sldId="303" cId="3366443479">
                    <pslz:zmPr id="{7183E2C1-2F5B-484A-9087-790764E54970}" returnToParent="0" transitionDur="1000">
                      <p166:blipFill xmlns:p166="http://schemas.microsoft.com/office/powerpoint/2016/6/main">
                        <a:blip r:embed="rId7"/>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4" name="Anteprima della diapositiva 3">
                <a:extLst>
                  <a:ext uri="{FF2B5EF4-FFF2-40B4-BE49-F238E27FC236}">
                    <a16:creationId xmlns:a16="http://schemas.microsoft.com/office/drawing/2014/main" xmlns="" xmlns:pslz="http://schemas.microsoft.com/office/powerpoint/2016/slidezoom" id="{7BA77922-9B14-8DD9-8EEC-306A434D31E5}"/>
                  </a:ext>
                </a:extLst>
              </p:cNvPr>
              <p:cNvPicPr>
                <a:picLocks noGrp="1" noRot="1" noChangeAspect="1" noMove="1" noResize="1" noEditPoints="1" noAdjustHandles="1" noChangeArrowheads="1" noChangeShapeType="1"/>
              </p:cNvPicPr>
              <p:nvPr/>
            </p:nvPicPr>
            <p:blipFill>
              <a:blip r:embed="rId8"/>
              <a:stretch>
                <a:fillRect/>
              </a:stretch>
            </p:blipFill>
            <p:spPr>
              <a:xfrm>
                <a:off x="-911100" y="-1507253"/>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xmlns="" val="513443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xmlns="" id="{D519085F-84D1-8130-2EC6-01792BCC64E0}"/>
              </a:ext>
            </a:extLst>
          </p:cNvPr>
          <p:cNvSpPr>
            <a:spLocks noGrp="1"/>
          </p:cNvSpPr>
          <p:nvPr>
            <p:ph type="title"/>
          </p:nvPr>
        </p:nvSpPr>
        <p:spPr>
          <a:xfrm>
            <a:off x="826396" y="586855"/>
            <a:ext cx="4230100" cy="3387497"/>
          </a:xfrm>
        </p:spPr>
        <p:txBody>
          <a:bodyPr anchor="b">
            <a:normAutofit/>
          </a:bodyPr>
          <a:lstStyle/>
          <a:p>
            <a:pPr algn="r"/>
            <a:r>
              <a:rPr lang="it-IT" sz="3700">
                <a:solidFill>
                  <a:srgbClr val="FFFFFF"/>
                </a:solidFill>
              </a:rPr>
              <a:t> separazione/divorzio nei codici preunitari</a:t>
            </a:r>
          </a:p>
        </p:txBody>
      </p:sp>
      <p:sp>
        <p:nvSpPr>
          <p:cNvPr id="3" name="Segnaposto contenuto 2">
            <a:extLst>
              <a:ext uri="{FF2B5EF4-FFF2-40B4-BE49-F238E27FC236}">
                <a16:creationId xmlns:a16="http://schemas.microsoft.com/office/drawing/2014/main" xmlns="" id="{9BA16680-94BA-0047-342A-7100E2F6FD98}"/>
              </a:ext>
            </a:extLst>
          </p:cNvPr>
          <p:cNvSpPr>
            <a:spLocks noGrp="1"/>
          </p:cNvSpPr>
          <p:nvPr>
            <p:ph idx="1"/>
          </p:nvPr>
        </p:nvSpPr>
        <p:spPr>
          <a:xfrm>
            <a:off x="6503158" y="649480"/>
            <a:ext cx="4862447" cy="5546047"/>
          </a:xfrm>
        </p:spPr>
        <p:txBody>
          <a:bodyPr anchor="ctr">
            <a:normAutofit/>
          </a:bodyPr>
          <a:lstStyle/>
          <a:p>
            <a:r>
              <a:rPr lang="it-IT" sz="2000" dirty="0"/>
              <a:t>Semplificando…</a:t>
            </a:r>
          </a:p>
          <a:p>
            <a:r>
              <a:rPr lang="it-IT" sz="2000" dirty="0"/>
              <a:t>La separazione è  in molti codici l’unico rimedio della crisi coniugale</a:t>
            </a:r>
          </a:p>
          <a:p>
            <a:r>
              <a:rPr lang="it-IT" sz="2000" dirty="0"/>
              <a:t>La disciplina  è ispirata  al </a:t>
            </a:r>
            <a:r>
              <a:rPr lang="it-IT" sz="2000" i="1" dirty="0"/>
              <a:t>Code </a:t>
            </a:r>
            <a:r>
              <a:rPr lang="it-IT" sz="2000" i="1" dirty="0" err="1"/>
              <a:t>Napoléon</a:t>
            </a:r>
            <a:endParaRPr lang="it-IT" sz="2000" dirty="0"/>
          </a:p>
          <a:p>
            <a:r>
              <a:rPr lang="it-IT" sz="2000" dirty="0"/>
              <a:t>Il divorzio è previsto per gli acattolici nel </a:t>
            </a:r>
            <a:r>
              <a:rPr lang="it-IT" sz="2000" i="1" dirty="0"/>
              <a:t>Codice civile universale austriaco  pel  Regno Lombardo-Veneto </a:t>
            </a:r>
            <a:r>
              <a:rPr lang="it-IT" sz="2000" dirty="0"/>
              <a:t>( entrato in vigore  nel1816) </a:t>
            </a:r>
          </a:p>
          <a:p>
            <a:r>
              <a:rPr lang="it-IT" sz="2000" dirty="0"/>
              <a:t> </a:t>
            </a:r>
          </a:p>
        </p:txBody>
      </p:sp>
    </p:spTree>
    <p:extLst>
      <p:ext uri="{BB962C8B-B14F-4D97-AF65-F5344CB8AC3E}">
        <p14:creationId xmlns:p14="http://schemas.microsoft.com/office/powerpoint/2010/main" xmlns="" val="1745873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C5D687C-777B-C11E-2D33-53767A9A655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xmlns="" id="{201EB45B-E689-3F9B-FC54-D762B1C4C452}"/>
              </a:ext>
            </a:extLst>
          </p:cNvPr>
          <p:cNvSpPr>
            <a:spLocks noGrp="1"/>
          </p:cNvSpPr>
          <p:nvPr>
            <p:ph type="title"/>
          </p:nvPr>
        </p:nvSpPr>
        <p:spPr>
          <a:xfrm>
            <a:off x="586478" y="1683756"/>
            <a:ext cx="3115265" cy="2396359"/>
          </a:xfrm>
        </p:spPr>
        <p:txBody>
          <a:bodyPr anchor="b">
            <a:normAutofit/>
          </a:bodyPr>
          <a:lstStyle/>
          <a:p>
            <a:pPr algn="r"/>
            <a:r>
              <a:rPr lang="it-IT" sz="4000" b="1">
                <a:solidFill>
                  <a:srgbClr val="FFFFFF"/>
                </a:solidFill>
              </a:rPr>
              <a:t>Per concludere…</a:t>
            </a:r>
          </a:p>
        </p:txBody>
      </p:sp>
      <p:graphicFrame>
        <p:nvGraphicFramePr>
          <p:cNvPr id="20" name="Segnaposto contenuto 2">
            <a:extLst>
              <a:ext uri="{FF2B5EF4-FFF2-40B4-BE49-F238E27FC236}">
                <a16:creationId xmlns:a16="http://schemas.microsoft.com/office/drawing/2014/main" xmlns="" id="{B23EFD6F-01FA-5519-1F9F-BFCA11AC169F}"/>
              </a:ext>
            </a:extLst>
          </p:cNvPr>
          <p:cNvGraphicFramePr>
            <a:graphicFrameLocks noGrp="1"/>
          </p:cNvGraphicFramePr>
          <p:nvPr>
            <p:ph idx="1"/>
            <p:extLst>
              <p:ext uri="{D42A27DB-BD31-4B8C-83A1-F6EECF244321}">
                <p14:modId xmlns:p14="http://schemas.microsoft.com/office/powerpoint/2010/main" xmlns="" val="911237576"/>
              </p:ext>
            </p:extLst>
          </p:nvPr>
        </p:nvGraphicFramePr>
        <p:xfrm>
          <a:off x="4938689" y="1080378"/>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660499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28" name="Rectangle 30727">
            <a:extLst>
              <a:ext uri="{FF2B5EF4-FFF2-40B4-BE49-F238E27FC236}">
                <a16:creationId xmlns:a16="http://schemas.microsoft.com/office/drawing/2014/main" xmlns="" id="{56D63398-EEE4-4E6A-BEF3-E92924A282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0" name="Rectangle 30729">
            <a:extLst>
              <a:ext uri="{FF2B5EF4-FFF2-40B4-BE49-F238E27FC236}">
                <a16:creationId xmlns:a16="http://schemas.microsoft.com/office/drawing/2014/main" xmlns="" id="{5CEAD642-85CF-4750-8432-7C80C901F0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23" y="0"/>
            <a:ext cx="12226755" cy="6858000"/>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2" name="Rectangle 30731">
            <a:extLst>
              <a:ext uri="{FF2B5EF4-FFF2-40B4-BE49-F238E27FC236}">
                <a16:creationId xmlns:a16="http://schemas.microsoft.com/office/drawing/2014/main" xmlns="" id="{C6804B24-17AC-406D-9636-1332F5DF9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2903156" y="-2460574"/>
            <a:ext cx="6859919" cy="11777232"/>
          </a:xfrm>
          <a:prstGeom prst="rect">
            <a:avLst/>
          </a:prstGeom>
          <a:gradFill>
            <a:gsLst>
              <a:gs pos="0">
                <a:schemeClr val="accent1">
                  <a:lumMod val="50000"/>
                  <a:alpha val="0"/>
                </a:schemeClr>
              </a:gs>
              <a:gs pos="100000">
                <a:schemeClr val="accent1">
                  <a:lumMod val="50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4" name="Rectangle 30733">
            <a:extLst>
              <a:ext uri="{FF2B5EF4-FFF2-40B4-BE49-F238E27FC236}">
                <a16:creationId xmlns:a16="http://schemas.microsoft.com/office/drawing/2014/main" xmlns="" id="{730D8B3B-9B80-4025-B934-26DC7D7CD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23" y="-864"/>
            <a:ext cx="3608179" cy="6858864"/>
          </a:xfrm>
          <a:prstGeom prst="rect">
            <a:avLst/>
          </a:prstGeom>
          <a:gradFill>
            <a:gsLst>
              <a:gs pos="0">
                <a:schemeClr val="accent1">
                  <a:lumMod val="75000"/>
                  <a:alpha val="48000"/>
                </a:schemeClr>
              </a:gs>
              <a:gs pos="99000">
                <a:srgbClr val="000000">
                  <a:alpha val="46000"/>
                </a:srgb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36" name="Oval 30735">
            <a:extLst>
              <a:ext uri="{FF2B5EF4-FFF2-40B4-BE49-F238E27FC236}">
                <a16:creationId xmlns:a16="http://schemas.microsoft.com/office/drawing/2014/main" xmlns="" id="{B5A1B09C-1565-46F8-B70F-621C5EB48A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5626703">
            <a:off x="1164940" y="1025588"/>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38" name="Rectangle 30737">
            <a:extLst>
              <a:ext uri="{FF2B5EF4-FFF2-40B4-BE49-F238E27FC236}">
                <a16:creationId xmlns:a16="http://schemas.microsoft.com/office/drawing/2014/main" xmlns="" id="{570DF94D-F28F-435E-AD56-C40FC99AFA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0" y="2409782"/>
            <a:ext cx="12221732" cy="4443259"/>
          </a:xfrm>
          <a:prstGeom prst="rect">
            <a:avLst/>
          </a:prstGeom>
          <a:gradFill>
            <a:gsLst>
              <a:gs pos="0">
                <a:schemeClr val="accent1">
                  <a:lumMod val="75000"/>
                  <a:alpha val="50000"/>
                </a:schemeClr>
              </a:gs>
              <a:gs pos="99000">
                <a:srgbClr val="000000">
                  <a:alpha val="11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0" name="Rectangle 30739">
            <a:extLst>
              <a:ext uri="{FF2B5EF4-FFF2-40B4-BE49-F238E27FC236}">
                <a16:creationId xmlns:a16="http://schemas.microsoft.com/office/drawing/2014/main" xmlns="" id="{84F952EE-9AAE-4D81-BF98-35DF713340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942096" y="-2872097"/>
            <a:ext cx="6407535" cy="12151737"/>
          </a:xfrm>
          <a:prstGeom prst="rect">
            <a:avLst/>
          </a:prstGeom>
          <a:gradFill>
            <a:gsLst>
              <a:gs pos="1000">
                <a:srgbClr val="000000">
                  <a:alpha val="33000"/>
                </a:srgbClr>
              </a:gs>
              <a:gs pos="100000">
                <a:schemeClr val="accent1">
                  <a:lumMod val="50000"/>
                  <a:alpha val="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23" name="Titolo 3"/>
          <p:cNvSpPr>
            <a:spLocks noGrp="1"/>
          </p:cNvSpPr>
          <p:nvPr>
            <p:ph type="ctrTitle"/>
          </p:nvPr>
        </p:nvSpPr>
        <p:spPr bwMode="auto">
          <a:xfrm>
            <a:off x="4244454" y="3006586"/>
            <a:ext cx="7284935" cy="2732297"/>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rtlCol="0" anchor="t" anchorCtr="0" compatLnSpc="1">
            <a:prstTxWarp prst="textNoShape">
              <a:avLst/>
            </a:prstTxWarp>
            <a:normAutofit/>
          </a:bodyPr>
          <a:lstStyle/>
          <a:p>
            <a:pPr algn="l"/>
            <a:r>
              <a:rPr lang="it-IT" altLang="it-IT" sz="4800">
                <a:solidFill>
                  <a:srgbClr val="FFFFFF"/>
                </a:solidFill>
                <a:latin typeface="Trebuchet MS" panose="020B0603020202020204" pitchFamily="34" charset="0"/>
                <a:ea typeface="ＭＳ Ｐゴシック" panose="020B0600070205080204" pitchFamily="34" charset="-128"/>
              </a:rPr>
              <a:t>Grazie per l’attenzione!</a:t>
            </a:r>
          </a:p>
        </p:txBody>
      </p:sp>
      <p:sp>
        <p:nvSpPr>
          <p:cNvPr id="30722" name="Sottotitolo 2"/>
          <p:cNvSpPr>
            <a:spLocks noGrp="1"/>
          </p:cNvSpPr>
          <p:nvPr>
            <p:ph type="subTitle" idx="1"/>
          </p:nvPr>
        </p:nvSpPr>
        <p:spPr bwMode="auto">
          <a:xfrm>
            <a:off x="4244454" y="667911"/>
            <a:ext cx="6755642" cy="1296368"/>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p>
            <a:pPr algn="l"/>
            <a:endParaRPr lang="it-IT" altLang="it-IT" b="1" i="1">
              <a:solidFill>
                <a:srgbClr val="FFFFFF"/>
              </a:solidFill>
              <a:latin typeface="Trebuchet MS" panose="020B0603020202020204" pitchFamily="34" charset="0"/>
              <a:ea typeface="ＭＳ Ｐゴシック" panose="020B0600070205080204" pitchFamily="34" charset="-128"/>
            </a:endParaRPr>
          </a:p>
        </p:txBody>
      </p:sp>
    </p:spTree>
    <p:extLst>
      <p:ext uri="{BB962C8B-B14F-4D97-AF65-F5344CB8AC3E}">
        <p14:creationId xmlns:p14="http://schemas.microsoft.com/office/powerpoint/2010/main" xmlns="" val="20963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30723"/>
                                        </p:tgtEl>
                                        <p:attrNameLst>
                                          <p:attrName>style.visibility</p:attrName>
                                        </p:attrNameLst>
                                      </p:cBhvr>
                                      <p:to>
                                        <p:strVal val="visible"/>
                                      </p:to>
                                    </p:set>
                                    <p:animEffect transition="in" filter="fade">
                                      <p:cBhvr>
                                        <p:cTn id="7" dur="700"/>
                                        <p:tgtEl>
                                          <p:spTgt spid="307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88172" y="-21902"/>
            <a:ext cx="10189811" cy="838713"/>
          </a:xfrm>
        </p:spPr>
        <p:txBody>
          <a:bodyPr/>
          <a:lstStyle/>
          <a:p>
            <a:pPr eaLnBrk="1" hangingPunct="1">
              <a:defRPr/>
            </a:pPr>
            <a:r>
              <a:rPr lang="it-IT" altLang="it-IT" sz="2400" dirty="0"/>
              <a:t>William </a:t>
            </a:r>
            <a:r>
              <a:rPr lang="it-IT" altLang="it-IT" sz="2400" dirty="0" err="1"/>
              <a:t>Hogarth</a:t>
            </a:r>
            <a:r>
              <a:rPr lang="it-IT" altLang="it-IT" sz="2400" dirty="0"/>
              <a:t> </a:t>
            </a:r>
            <a:r>
              <a:rPr lang="it-IT" altLang="it-IT" sz="2400" dirty="0" err="1"/>
              <a:t>Marriage</a:t>
            </a:r>
            <a:r>
              <a:rPr lang="it-IT" altLang="it-IT" sz="2400" dirty="0"/>
              <a:t> à la mode: The </a:t>
            </a:r>
            <a:r>
              <a:rPr lang="it-IT" altLang="it-IT" sz="2400" dirty="0" err="1"/>
              <a:t>Marriage</a:t>
            </a:r>
            <a:r>
              <a:rPr lang="it-IT" altLang="it-IT" sz="2400" dirty="0"/>
              <a:t> </a:t>
            </a:r>
            <a:r>
              <a:rPr lang="it-IT" altLang="it-IT" sz="2400" dirty="0" err="1"/>
              <a:t>Settlement</a:t>
            </a:r>
            <a:endParaRPr lang="it-IT" altLang="it-IT" sz="2400" dirty="0"/>
          </a:p>
        </p:txBody>
      </p:sp>
      <p:sp>
        <p:nvSpPr>
          <p:cNvPr id="53251" name="Rectangle 3"/>
          <p:cNvSpPr>
            <a:spLocks noGrp="1" noChangeArrowheads="1"/>
          </p:cNvSpPr>
          <p:nvPr>
            <p:ph idx="1"/>
          </p:nvPr>
        </p:nvSpPr>
        <p:spPr>
          <a:xfrm>
            <a:off x="2063750" y="1412875"/>
            <a:ext cx="8229600" cy="4114800"/>
          </a:xfrm>
        </p:spPr>
        <p:txBody>
          <a:bodyPr/>
          <a:lstStyle/>
          <a:p>
            <a:pPr eaLnBrk="1" hangingPunct="1">
              <a:defRPr/>
            </a:pPr>
            <a:endParaRPr lang="it-IT" altLang="it-IT"/>
          </a:p>
        </p:txBody>
      </p:sp>
      <p:pic>
        <p:nvPicPr>
          <p:cNvPr id="5124" name="Picture 5" descr="marriage_a_la_mode_the_marriage_settlemen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74825" y="981076"/>
            <a:ext cx="8737600" cy="568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2582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649225" y="2133600"/>
            <a:ext cx="3650278" cy="3759253"/>
          </a:xfrm>
        </p:spPr>
        <p:txBody>
          <a:bodyPr>
            <a:normAutofit/>
          </a:bodyPr>
          <a:lstStyle/>
          <a:p>
            <a:pPr eaLnBrk="1" hangingPunct="1">
              <a:buClr>
                <a:srgbClr val="B2946F"/>
              </a:buClr>
              <a:buFont typeface="Wingdings" panose="05000000000000000000" pitchFamily="2" charset="2"/>
              <a:buNone/>
              <a:defRPr/>
            </a:pPr>
            <a:r>
              <a:rPr lang="it-IT" altLang="it-IT" sz="2400" b="1" dirty="0"/>
              <a:t>William Hogarth </a:t>
            </a:r>
            <a:r>
              <a:rPr lang="it-IT" altLang="it-IT" sz="2400" b="1" dirty="0" err="1"/>
              <a:t>Marriage</a:t>
            </a:r>
            <a:r>
              <a:rPr lang="it-IT" altLang="it-IT" sz="2400" b="1" dirty="0"/>
              <a:t> A-la-Mode: The </a:t>
            </a:r>
            <a:r>
              <a:rPr lang="it-IT" altLang="it-IT" sz="2400" b="1" dirty="0" err="1"/>
              <a:t>Tête</a:t>
            </a:r>
            <a:r>
              <a:rPr lang="it-IT" altLang="it-IT" sz="2400" b="1" dirty="0"/>
              <a:t> à </a:t>
            </a:r>
            <a:r>
              <a:rPr lang="it-IT" altLang="it-IT" sz="2400" b="1" dirty="0" err="1"/>
              <a:t>Tête</a:t>
            </a:r>
            <a:r>
              <a:rPr lang="it-IT" altLang="it-IT" sz="2400" dirty="0"/>
              <a:t> </a:t>
            </a:r>
          </a:p>
        </p:txBody>
      </p:sp>
      <p:pic>
        <p:nvPicPr>
          <p:cNvPr id="6147" name="Picture 7" descr="mariage a la mode"/>
          <p:cNvPicPr>
            <a:picLocks noChangeAspect="1" noChangeArrowheads="1"/>
          </p:cNvPicPr>
          <p:nvPr/>
        </p:nvPicPr>
        <p:blipFill>
          <a:blip r:embed="rId2">
            <a:extLst>
              <a:ext uri="{28A0092B-C50C-407E-A947-70E740481C1C}">
                <a14:useLocalDpi xmlns:a14="http://schemas.microsoft.com/office/drawing/2010/main" xmlns="" val="0"/>
              </a:ext>
            </a:extLst>
          </a:blip>
          <a:srcRect l="15748" r="2" b="2"/>
          <a:stretch>
            <a:fillRect/>
          </a:stretch>
        </p:blipFill>
        <p:spPr bwMode="auto">
          <a:xfrm>
            <a:off x="4619543" y="10"/>
            <a:ext cx="7572457" cy="68532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2287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981200" y="381001"/>
            <a:ext cx="8229600" cy="1103313"/>
          </a:xfrm>
        </p:spPr>
        <p:txBody>
          <a:bodyPr>
            <a:normAutofit/>
          </a:bodyPr>
          <a:lstStyle/>
          <a:p>
            <a:pPr eaLnBrk="1" hangingPunct="1">
              <a:defRPr/>
            </a:pPr>
            <a:r>
              <a:rPr lang="it-IT" altLang="it-IT" sz="2400" b="1" dirty="0"/>
              <a:t>William </a:t>
            </a:r>
            <a:r>
              <a:rPr lang="it-IT" altLang="it-IT" sz="2400" b="1" dirty="0" err="1"/>
              <a:t>Hogarth</a:t>
            </a:r>
            <a:r>
              <a:rPr lang="it-IT" altLang="it-IT" sz="2400" b="1" dirty="0"/>
              <a:t> - </a:t>
            </a:r>
            <a:r>
              <a:rPr lang="it-IT" altLang="it-IT" sz="2400" b="1" dirty="0" err="1"/>
              <a:t>Marriage</a:t>
            </a:r>
            <a:r>
              <a:rPr lang="it-IT" altLang="it-IT" sz="2400" b="1" dirty="0"/>
              <a:t> à la mode: The </a:t>
            </a:r>
            <a:r>
              <a:rPr lang="it-IT" altLang="it-IT" sz="2400" b="1" dirty="0" err="1"/>
              <a:t>Inspection</a:t>
            </a:r>
            <a:endParaRPr lang="it-IT" altLang="it-IT" sz="2400" b="1" dirty="0"/>
          </a:p>
        </p:txBody>
      </p:sp>
      <p:pic>
        <p:nvPicPr>
          <p:cNvPr id="7171" name="Picture 5" descr="William Hogarth , Marriage A-la Mode: 3. The Inspection 1745. Oil on canvas. © The National Gallery, London">
            <a:hlinkClick r:id="rId2" tooltip="William Hogarth | [Marriage A-la Mode: 3. The Inspection] 1745 | Oil on canvas | © The National Gallery, London"/>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35881" y="1484314"/>
            <a:ext cx="7852745" cy="4723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7099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455360" y="136748"/>
            <a:ext cx="8911687" cy="1280890"/>
          </a:xfrm>
        </p:spPr>
        <p:txBody>
          <a:bodyPr/>
          <a:lstStyle/>
          <a:p>
            <a:r>
              <a:rPr lang="it-IT" altLang="it-IT" sz="2400" b="1" dirty="0"/>
              <a:t>William </a:t>
            </a:r>
            <a:r>
              <a:rPr lang="it-IT" altLang="it-IT" sz="2400" b="1" dirty="0" err="1"/>
              <a:t>Hogarth</a:t>
            </a:r>
            <a:r>
              <a:rPr lang="it-IT" altLang="it-IT" sz="2400" b="1" dirty="0"/>
              <a:t>, </a:t>
            </a:r>
            <a:r>
              <a:rPr lang="it-IT" altLang="it-IT" sz="2400" b="1" dirty="0" err="1"/>
              <a:t>Marriage</a:t>
            </a:r>
            <a:r>
              <a:rPr lang="it-IT" altLang="it-IT" sz="2400" b="1" dirty="0"/>
              <a:t> à la mode: The Toilet</a:t>
            </a:r>
            <a:r>
              <a:rPr lang="it-IT" altLang="it-IT" sz="2400" dirty="0"/>
              <a:t>te</a:t>
            </a:r>
            <a:endParaRPr lang="it-IT" sz="2400" dirty="0"/>
          </a:p>
        </p:txBody>
      </p:sp>
      <p:sp>
        <p:nvSpPr>
          <p:cNvPr id="3" name="Segnaposto contenuto 2"/>
          <p:cNvSpPr>
            <a:spLocks noGrp="1"/>
          </p:cNvSpPr>
          <p:nvPr>
            <p:ph idx="1"/>
          </p:nvPr>
        </p:nvSpPr>
        <p:spPr>
          <a:xfrm>
            <a:off x="990990" y="1417638"/>
            <a:ext cx="10554574" cy="4731371"/>
          </a:xfrm>
        </p:spPr>
        <p:txBody>
          <a:bodyPr/>
          <a:lstStyle/>
          <a:p>
            <a:endParaRPr lang="it-IT" dirty="0"/>
          </a:p>
        </p:txBody>
      </p:sp>
      <p:pic>
        <p:nvPicPr>
          <p:cNvPr id="4" name="Picture 4" descr="toilett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0990" y="1417638"/>
            <a:ext cx="7343775" cy="52478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46275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46173" y="0"/>
            <a:ext cx="10111956" cy="527050"/>
          </a:xfrm>
        </p:spPr>
        <p:txBody>
          <a:bodyPr/>
          <a:lstStyle/>
          <a:p>
            <a:pPr eaLnBrk="1" hangingPunct="1">
              <a:defRPr/>
            </a:pPr>
            <a:r>
              <a:rPr lang="en-GB" altLang="it-IT" sz="2400" b="1" i="1" dirty="0"/>
              <a:t>William Hogarth, Marriage à la mode:  The Bagnio</a:t>
            </a:r>
            <a:endParaRPr lang="it-IT" altLang="it-IT" sz="2400" b="1" dirty="0"/>
          </a:p>
        </p:txBody>
      </p:sp>
      <p:pic>
        <p:nvPicPr>
          <p:cNvPr id="9219" name="Picture 4" descr="William_Hogarth_bagnio"/>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2640014" y="1196975"/>
            <a:ext cx="7075487" cy="537368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6000576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3197</Words>
  <Application>Microsoft Office PowerPoint</Application>
  <PresentationFormat>Personalizzato</PresentationFormat>
  <Paragraphs>195</Paragraphs>
  <Slides>44</Slides>
  <Notes>5</Notes>
  <HiddenSlides>0</HiddenSlides>
  <MMClips>0</MMClips>
  <ScaleCrop>false</ScaleCrop>
  <HeadingPairs>
    <vt:vector size="4" baseType="variant">
      <vt:variant>
        <vt:lpstr>Tema</vt:lpstr>
      </vt:variant>
      <vt:variant>
        <vt:i4>1</vt:i4>
      </vt:variant>
      <vt:variant>
        <vt:lpstr>Titoli diapositive</vt:lpstr>
      </vt:variant>
      <vt:variant>
        <vt:i4>44</vt:i4>
      </vt:variant>
    </vt:vector>
  </HeadingPairs>
  <TitlesOfParts>
    <vt:vector size="45" baseType="lpstr">
      <vt:lpstr>Tema di Office</vt:lpstr>
      <vt:lpstr>Gigliola di Renzo Villata</vt:lpstr>
      <vt:lpstr>Le ragioni del titolo</vt:lpstr>
      <vt:lpstr>Van Eick, I coniugi Arnolfini (1434)</vt:lpstr>
      <vt:lpstr>Thomas Rowlandson-selling-a-wife-1812-1814.  Una provocazione?</vt:lpstr>
      <vt:lpstr>William Hogarth Marriage à la mode: The Marriage Settlement</vt:lpstr>
      <vt:lpstr>Diapositiva 6</vt:lpstr>
      <vt:lpstr>William Hogarth - Marriage à la mode: The Inspection</vt:lpstr>
      <vt:lpstr>William Hogarth, Marriage à la mode: The Toilette</vt:lpstr>
      <vt:lpstr>William Hogarth, Marriage à la mode:  The Bagnio</vt:lpstr>
      <vt:lpstr>William Hogarth, Marriage à la mode: The Lady’s Death</vt:lpstr>
      <vt:lpstr>   La separazione coniugale tra medioevo e età moderna</vt:lpstr>
      <vt:lpstr>La separazione coniugale tra medioevo e età moderna</vt:lpstr>
      <vt:lpstr>Motivi di separazione coniugale </vt:lpstr>
      <vt:lpstr>Giurisdizione esclusiva della Chiesa in materia</vt:lpstr>
      <vt:lpstr>Dopo il concilio di Trento</vt:lpstr>
      <vt:lpstr>La giurisprudenza della Rota Romana</vt:lpstr>
      <vt:lpstr>La giurisprudenza della Rota Romana</vt:lpstr>
      <vt:lpstr>La giurisprudenza della Rota Romana</vt:lpstr>
      <vt:lpstr>La giurisprudenza della Rota Romana</vt:lpstr>
      <vt:lpstr>La casistica offerta dalle fonti</vt:lpstr>
      <vt:lpstr>Vicende lombarde secentesche:  tra le carte dell’Archivio Verri</vt:lpstr>
      <vt:lpstr>I precedenti della richiesta di separazione, come risultanti dagli atti processuali</vt:lpstr>
      <vt:lpstr>Il seguito: le testimonianze a favore del marito ma… non troppo</vt:lpstr>
      <vt:lpstr>Il seguito: gli altri testi</vt:lpstr>
      <vt:lpstr>Il seguito: il giudizio presso il Senato milanese per non ritornare dal marito </vt:lpstr>
      <vt:lpstr>Il seguito:</vt:lpstr>
      <vt:lpstr>La ‘crisi coniugale’ tra le carte dell’ambrosiano Archivio Storico Diocesano</vt:lpstr>
      <vt:lpstr>Processo contro Giovanni Andriani per il tentato omicidio della moglie Ippolita Moroni</vt:lpstr>
      <vt:lpstr>Il seguito…</vt:lpstr>
      <vt:lpstr>Il racconto di un certo Antonio Tagliabue, maritato da poco più di un anno, che va soldato al servizio di S.M. Cattolica sotto lo stendardo del capitano Giovan Battista…</vt:lpstr>
      <vt:lpstr>Le vicende di Bonalanza…</vt:lpstr>
      <vt:lpstr>Le  vicende di Aurelia Sala…</vt:lpstr>
      <vt:lpstr>Le vicende di Aurelia Anzaverta…</vt:lpstr>
      <vt:lpstr>Una scorsa ai documenti conservati</vt:lpstr>
      <vt:lpstr>Le vicende di Meneghina Marzani…</vt:lpstr>
      <vt:lpstr>Qualche altra testimonianza dai territori italiani:  a Livorno 250 casi (1766-1806)</vt:lpstr>
      <vt:lpstr>A Firenze (1773-1777)</vt:lpstr>
      <vt:lpstr>A Torino tra Sette e Ottocento</vt:lpstr>
      <vt:lpstr>Un caso particolare a Trento davanti al Tribunale vescovile (1664-1666)</vt:lpstr>
      <vt:lpstr> Tendenze pressochè uniformi in molti territori</vt:lpstr>
      <vt:lpstr>Separazione/divorzio nel Code Napoléon</vt:lpstr>
      <vt:lpstr> separazione/divorzio nei codici preunitari</vt:lpstr>
      <vt:lpstr>Per concludere…</vt:lpstr>
      <vt:lpstr>Grazie per l’attenzione!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Maria Gigliola di Renzo Villata</dc:title>
  <dc:creator>Gigliola Di renzo</dc:creator>
  <cp:lastModifiedBy>Carlotta</cp:lastModifiedBy>
  <cp:revision>30</cp:revision>
  <cp:lastPrinted>2018-10-29T08:33:08Z</cp:lastPrinted>
  <dcterms:created xsi:type="dcterms:W3CDTF">2018-10-26T14:17:07Z</dcterms:created>
  <dcterms:modified xsi:type="dcterms:W3CDTF">2025-12-02T08:59:01Z</dcterms:modified>
</cp:coreProperties>
</file>