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C130B-38DA-48E1-9798-EC29CE452DA9}" v="28" dt="2026-01-13T05:40:50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Piana" userId="84aa08b5-05f2-4e1a-8683-e012823e335a" providerId="ADAL" clId="{68BE9AA7-3E2C-4CAF-99B3-74B815C0C325}"/>
    <pc:docChg chg="undo custSel addSld delSld modSld">
      <pc:chgData name="Daniela Piana" userId="84aa08b5-05f2-4e1a-8683-e012823e335a" providerId="ADAL" clId="{68BE9AA7-3E2C-4CAF-99B3-74B815C0C325}" dt="2026-01-13T05:43:14.626" v="2239" actId="26606"/>
      <pc:docMkLst>
        <pc:docMk/>
      </pc:docMkLst>
      <pc:sldChg chg="addSp delSp modSp new mod setBg addAnim">
        <pc:chgData name="Daniela Piana" userId="84aa08b5-05f2-4e1a-8683-e012823e335a" providerId="ADAL" clId="{68BE9AA7-3E2C-4CAF-99B3-74B815C0C325}" dt="2026-01-13T05:43:04.968" v="2238"/>
        <pc:sldMkLst>
          <pc:docMk/>
          <pc:sldMk cId="728606108" sldId="256"/>
        </pc:sldMkLst>
        <pc:spChg chg="mod">
          <ac:chgData name="Daniela Piana" userId="84aa08b5-05f2-4e1a-8683-e012823e335a" providerId="ADAL" clId="{68BE9AA7-3E2C-4CAF-99B3-74B815C0C325}" dt="2026-01-13T05:43:04.968" v="2236" actId="26606"/>
          <ac:spMkLst>
            <pc:docMk/>
            <pc:sldMk cId="728606108" sldId="256"/>
            <ac:spMk id="2" creationId="{1BA06514-10CA-40CF-D19F-61EB352190C4}"/>
          </ac:spMkLst>
        </pc:spChg>
        <pc:spChg chg="mod">
          <ac:chgData name="Daniela Piana" userId="84aa08b5-05f2-4e1a-8683-e012823e335a" providerId="ADAL" clId="{68BE9AA7-3E2C-4CAF-99B3-74B815C0C325}" dt="2026-01-13T05:43:04.968" v="2236" actId="26606"/>
          <ac:spMkLst>
            <pc:docMk/>
            <pc:sldMk cId="728606108" sldId="256"/>
            <ac:spMk id="3" creationId="{C31B6CC2-0388-C27F-330A-A54C08034873}"/>
          </ac:spMkLst>
        </pc:spChg>
        <pc:spChg chg="add del">
          <ac:chgData name="Daniela Piana" userId="84aa08b5-05f2-4e1a-8683-e012823e335a" providerId="ADAL" clId="{68BE9AA7-3E2C-4CAF-99B3-74B815C0C325}" dt="2026-01-12T19:39:02.363" v="337" actId="26606"/>
          <ac:spMkLst>
            <pc:docMk/>
            <pc:sldMk cId="728606108" sldId="256"/>
            <ac:spMk id="1035" creationId="{F7EDEA10-087E-4352-A848-7D9888DC6745}"/>
          </ac:spMkLst>
        </pc:spChg>
        <pc:spChg chg="add del">
          <ac:chgData name="Daniela Piana" userId="84aa08b5-05f2-4e1a-8683-e012823e335a" providerId="ADAL" clId="{68BE9AA7-3E2C-4CAF-99B3-74B815C0C325}" dt="2026-01-12T19:39:02.363" v="337" actId="26606"/>
          <ac:spMkLst>
            <pc:docMk/>
            <pc:sldMk cId="728606108" sldId="256"/>
            <ac:spMk id="1037" creationId="{605D77EC-B84E-48F8-9EC4-93E851C0FA25}"/>
          </ac:spMkLst>
        </pc:spChg>
        <pc:spChg chg="add del">
          <ac:chgData name="Daniela Piana" userId="84aa08b5-05f2-4e1a-8683-e012823e335a" providerId="ADAL" clId="{68BE9AA7-3E2C-4CAF-99B3-74B815C0C325}" dt="2026-01-13T05:43:04.968" v="2236" actId="26606"/>
          <ac:spMkLst>
            <pc:docMk/>
            <pc:sldMk cId="728606108" sldId="256"/>
            <ac:spMk id="1042" creationId="{AC8EEB0F-BA72-49AC-956F-331B60FDE79E}"/>
          </ac:spMkLst>
        </pc:spChg>
        <pc:spChg chg="add">
          <ac:chgData name="Daniela Piana" userId="84aa08b5-05f2-4e1a-8683-e012823e335a" providerId="ADAL" clId="{68BE9AA7-3E2C-4CAF-99B3-74B815C0C325}" dt="2026-01-13T05:43:04.968" v="2236" actId="26606"/>
          <ac:spMkLst>
            <pc:docMk/>
            <pc:sldMk cId="728606108" sldId="256"/>
            <ac:spMk id="1065" creationId="{B6ECEE03-918F-43ED-A7B3-F1BDE3FCECAF}"/>
          </ac:spMkLst>
        </pc:spChg>
        <pc:spChg chg="add">
          <ac:chgData name="Daniela Piana" userId="84aa08b5-05f2-4e1a-8683-e012823e335a" providerId="ADAL" clId="{68BE9AA7-3E2C-4CAF-99B3-74B815C0C325}" dt="2026-01-13T05:43:04.968" v="2236" actId="26606"/>
          <ac:spMkLst>
            <pc:docMk/>
            <pc:sldMk cId="728606108" sldId="256"/>
            <ac:spMk id="1067" creationId="{010B55F0-C448-403A-8231-AD42A7BA271C}"/>
          </ac:spMkLst>
        </pc:spChg>
        <pc:grpChg chg="add del">
          <ac:chgData name="Daniela Piana" userId="84aa08b5-05f2-4e1a-8683-e012823e335a" providerId="ADAL" clId="{68BE9AA7-3E2C-4CAF-99B3-74B815C0C325}" dt="2026-01-13T05:43:04.968" v="2236" actId="26606"/>
          <ac:grpSpMkLst>
            <pc:docMk/>
            <pc:sldMk cId="728606108" sldId="256"/>
            <ac:grpSpMk id="1044" creationId="{54C5F191-28EB-4204-8F9D-2EA49651480F}"/>
          </ac:grpSpMkLst>
        </pc:grpChg>
        <pc:grpChg chg="add del">
          <ac:chgData name="Daniela Piana" userId="84aa08b5-05f2-4e1a-8683-e012823e335a" providerId="ADAL" clId="{68BE9AA7-3E2C-4CAF-99B3-74B815C0C325}" dt="2026-01-13T05:43:04.968" v="2236" actId="26606"/>
          <ac:grpSpMkLst>
            <pc:docMk/>
            <pc:sldMk cId="728606108" sldId="256"/>
            <ac:grpSpMk id="1050" creationId="{19A5CE6D-B0CD-44A3-A50A-64467EB0712C}"/>
          </ac:grpSpMkLst>
        </pc:grpChg>
        <pc:picChg chg="add mod ord">
          <ac:chgData name="Daniela Piana" userId="84aa08b5-05f2-4e1a-8683-e012823e335a" providerId="ADAL" clId="{68BE9AA7-3E2C-4CAF-99B3-74B815C0C325}" dt="2026-01-13T05:43:04.968" v="2236" actId="26606"/>
          <ac:picMkLst>
            <pc:docMk/>
            <pc:sldMk cId="728606108" sldId="256"/>
            <ac:picMk id="1026" creationId="{ECB81804-B52B-B065-8DA0-0C7C825DB090}"/>
          </ac:picMkLst>
        </pc:picChg>
        <pc:picChg chg="add mod">
          <ac:chgData name="Daniela Piana" userId="84aa08b5-05f2-4e1a-8683-e012823e335a" providerId="ADAL" clId="{68BE9AA7-3E2C-4CAF-99B3-74B815C0C325}" dt="2026-01-13T05:43:04.968" v="2236" actId="26606"/>
          <ac:picMkLst>
            <pc:docMk/>
            <pc:sldMk cId="728606108" sldId="256"/>
            <ac:picMk id="1028" creationId="{FF13A31A-9DC1-2BA3-2632-454E06838F21}"/>
          </ac:picMkLst>
        </pc:picChg>
        <pc:picChg chg="add mod ord">
          <ac:chgData name="Daniela Piana" userId="84aa08b5-05f2-4e1a-8683-e012823e335a" providerId="ADAL" clId="{68BE9AA7-3E2C-4CAF-99B3-74B815C0C325}" dt="2026-01-13T05:43:04.968" v="2236" actId="26606"/>
          <ac:picMkLst>
            <pc:docMk/>
            <pc:sldMk cId="728606108" sldId="256"/>
            <ac:picMk id="1030" creationId="{2D594631-51BD-3106-D44B-E068DE9331F9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1:06.583" v="2037" actId="26606"/>
        <pc:sldMkLst>
          <pc:docMk/>
          <pc:sldMk cId="1501148220" sldId="257"/>
        </pc:sldMkLst>
        <pc:spChg chg="mod">
          <ac:chgData name="Daniela Piana" userId="84aa08b5-05f2-4e1a-8683-e012823e335a" providerId="ADAL" clId="{68BE9AA7-3E2C-4CAF-99B3-74B815C0C325}" dt="2026-01-13T05:41:06.583" v="2037" actId="26606"/>
          <ac:spMkLst>
            <pc:docMk/>
            <pc:sldMk cId="1501148220" sldId="257"/>
            <ac:spMk id="2" creationId="{059F97F1-C512-B60B-9326-B483D5F7B5FA}"/>
          </ac:spMkLst>
        </pc:spChg>
        <pc:spChg chg="mod">
          <ac:chgData name="Daniela Piana" userId="84aa08b5-05f2-4e1a-8683-e012823e335a" providerId="ADAL" clId="{68BE9AA7-3E2C-4CAF-99B3-74B815C0C325}" dt="2026-01-13T05:41:06.583" v="2037" actId="26606"/>
          <ac:spMkLst>
            <pc:docMk/>
            <pc:sldMk cId="1501148220" sldId="257"/>
            <ac:spMk id="3" creationId="{704AB8C7-D079-0EBF-07E4-306069CB1858}"/>
          </ac:spMkLst>
        </pc:spChg>
        <pc:spChg chg="add">
          <ac:chgData name="Daniela Piana" userId="84aa08b5-05f2-4e1a-8683-e012823e335a" providerId="ADAL" clId="{68BE9AA7-3E2C-4CAF-99B3-74B815C0C325}" dt="2026-01-13T05:41:06.583" v="2037" actId="26606"/>
          <ac:spMkLst>
            <pc:docMk/>
            <pc:sldMk cId="1501148220" sldId="257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1:06.583" v="2037" actId="26606"/>
          <ac:spMkLst>
            <pc:docMk/>
            <pc:sldMk cId="1501148220" sldId="257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1:06.583" v="2037" actId="26606"/>
          <ac:picMkLst>
            <pc:docMk/>
            <pc:sldMk cId="1501148220" sldId="257"/>
            <ac:picMk id="4" creationId="{56FF3A0C-3810-BFAF-3A4A-580AF1C45B59}"/>
          </ac:picMkLst>
        </pc:picChg>
      </pc:sldChg>
      <pc:sldChg chg="new del">
        <pc:chgData name="Daniela Piana" userId="84aa08b5-05f2-4e1a-8683-e012823e335a" providerId="ADAL" clId="{68BE9AA7-3E2C-4CAF-99B3-74B815C0C325}" dt="2026-01-12T19:47:03.673" v="423" actId="47"/>
        <pc:sldMkLst>
          <pc:docMk/>
          <pc:sldMk cId="1362792155" sldId="258"/>
        </pc:sldMkLst>
      </pc:sldChg>
      <pc:sldChg chg="addSp modSp new mod setBg">
        <pc:chgData name="Daniela Piana" userId="84aa08b5-05f2-4e1a-8683-e012823e335a" providerId="ADAL" clId="{68BE9AA7-3E2C-4CAF-99B3-74B815C0C325}" dt="2026-01-13T05:42:27.179" v="2229" actId="26606"/>
        <pc:sldMkLst>
          <pc:docMk/>
          <pc:sldMk cId="3189748012" sldId="259"/>
        </pc:sldMkLst>
        <pc:spChg chg="mod">
          <ac:chgData name="Daniela Piana" userId="84aa08b5-05f2-4e1a-8683-e012823e335a" providerId="ADAL" clId="{68BE9AA7-3E2C-4CAF-99B3-74B815C0C325}" dt="2026-01-13T05:42:27.179" v="2229" actId="26606"/>
          <ac:spMkLst>
            <pc:docMk/>
            <pc:sldMk cId="3189748012" sldId="259"/>
            <ac:spMk id="2" creationId="{5C4333C4-BCF6-CDF9-A9E2-8D00009316BB}"/>
          </ac:spMkLst>
        </pc:spChg>
        <pc:spChg chg="mod">
          <ac:chgData name="Daniela Piana" userId="84aa08b5-05f2-4e1a-8683-e012823e335a" providerId="ADAL" clId="{68BE9AA7-3E2C-4CAF-99B3-74B815C0C325}" dt="2026-01-13T05:42:27.179" v="2229" actId="26606"/>
          <ac:spMkLst>
            <pc:docMk/>
            <pc:sldMk cId="3189748012" sldId="259"/>
            <ac:spMk id="3" creationId="{E6625EA0-461C-4277-389E-7245861F2CE6}"/>
          </ac:spMkLst>
        </pc:spChg>
        <pc:spChg chg="add">
          <ac:chgData name="Daniela Piana" userId="84aa08b5-05f2-4e1a-8683-e012823e335a" providerId="ADAL" clId="{68BE9AA7-3E2C-4CAF-99B3-74B815C0C325}" dt="2026-01-13T05:42:27.179" v="2229" actId="26606"/>
          <ac:spMkLst>
            <pc:docMk/>
            <pc:sldMk cId="3189748012" sldId="259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27.179" v="2229" actId="26606"/>
          <ac:spMkLst>
            <pc:docMk/>
            <pc:sldMk cId="3189748012" sldId="259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27.179" v="2229" actId="26606"/>
          <ac:picMkLst>
            <pc:docMk/>
            <pc:sldMk cId="3189748012" sldId="259"/>
            <ac:picMk id="4" creationId="{E65893C7-4BE2-D643-CAA5-E05D8F6CE0DD}"/>
          </ac:picMkLst>
        </pc:picChg>
      </pc:sldChg>
      <pc:sldChg chg="modSp new del mod">
        <pc:chgData name="Daniela Piana" userId="84aa08b5-05f2-4e1a-8683-e012823e335a" providerId="ADAL" clId="{68BE9AA7-3E2C-4CAF-99B3-74B815C0C325}" dt="2026-01-13T05:38:55.831" v="2005" actId="47"/>
        <pc:sldMkLst>
          <pc:docMk/>
          <pc:sldMk cId="387352889" sldId="260"/>
        </pc:sldMkLst>
        <pc:spChg chg="mod">
          <ac:chgData name="Daniela Piana" userId="84aa08b5-05f2-4e1a-8683-e012823e335a" providerId="ADAL" clId="{68BE9AA7-3E2C-4CAF-99B3-74B815C0C325}" dt="2026-01-12T19:47:09.541" v="426" actId="27636"/>
          <ac:spMkLst>
            <pc:docMk/>
            <pc:sldMk cId="387352889" sldId="260"/>
            <ac:spMk id="3" creationId="{04EDD8AD-D885-2190-F956-E8175AA32964}"/>
          </ac:spMkLst>
        </pc:spChg>
      </pc:sldChg>
      <pc:sldChg chg="addSp modSp new mod setBg">
        <pc:chgData name="Daniela Piana" userId="84aa08b5-05f2-4e1a-8683-e012823e335a" providerId="ADAL" clId="{68BE9AA7-3E2C-4CAF-99B3-74B815C0C325}" dt="2026-01-13T05:42:31.133" v="2230" actId="26606"/>
        <pc:sldMkLst>
          <pc:docMk/>
          <pc:sldMk cId="2872157773" sldId="261"/>
        </pc:sldMkLst>
        <pc:spChg chg="mod">
          <ac:chgData name="Daniela Piana" userId="84aa08b5-05f2-4e1a-8683-e012823e335a" providerId="ADAL" clId="{68BE9AA7-3E2C-4CAF-99B3-74B815C0C325}" dt="2026-01-13T05:42:31.133" v="2230" actId="26606"/>
          <ac:spMkLst>
            <pc:docMk/>
            <pc:sldMk cId="2872157773" sldId="261"/>
            <ac:spMk id="2" creationId="{BE909746-77EB-2E46-4226-10BC5B199ABD}"/>
          </ac:spMkLst>
        </pc:spChg>
        <pc:spChg chg="mod">
          <ac:chgData name="Daniela Piana" userId="84aa08b5-05f2-4e1a-8683-e012823e335a" providerId="ADAL" clId="{68BE9AA7-3E2C-4CAF-99B3-74B815C0C325}" dt="2026-01-13T05:42:31.133" v="2230" actId="26606"/>
          <ac:spMkLst>
            <pc:docMk/>
            <pc:sldMk cId="2872157773" sldId="261"/>
            <ac:spMk id="3" creationId="{085A3A36-5B95-C5B3-45E8-86C222A475FB}"/>
          </ac:spMkLst>
        </pc:spChg>
        <pc:spChg chg="add">
          <ac:chgData name="Daniela Piana" userId="84aa08b5-05f2-4e1a-8683-e012823e335a" providerId="ADAL" clId="{68BE9AA7-3E2C-4CAF-99B3-74B815C0C325}" dt="2026-01-13T05:42:31.133" v="2230" actId="26606"/>
          <ac:spMkLst>
            <pc:docMk/>
            <pc:sldMk cId="2872157773" sldId="261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31.133" v="2230" actId="26606"/>
          <ac:spMkLst>
            <pc:docMk/>
            <pc:sldMk cId="2872157773" sldId="261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31.133" v="2230" actId="26606"/>
          <ac:picMkLst>
            <pc:docMk/>
            <pc:sldMk cId="2872157773" sldId="261"/>
            <ac:picMk id="4" creationId="{F81B160F-B6C2-15BC-2771-481C638B451C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2:34.970" v="2231" actId="26606"/>
        <pc:sldMkLst>
          <pc:docMk/>
          <pc:sldMk cId="1844198756" sldId="262"/>
        </pc:sldMkLst>
        <pc:spChg chg="mod">
          <ac:chgData name="Daniela Piana" userId="84aa08b5-05f2-4e1a-8683-e012823e335a" providerId="ADAL" clId="{68BE9AA7-3E2C-4CAF-99B3-74B815C0C325}" dt="2026-01-13T05:42:34.970" v="2231" actId="26606"/>
          <ac:spMkLst>
            <pc:docMk/>
            <pc:sldMk cId="1844198756" sldId="262"/>
            <ac:spMk id="2" creationId="{702C71F0-550B-5FF0-1D97-36E39B15CC04}"/>
          </ac:spMkLst>
        </pc:spChg>
        <pc:spChg chg="mod">
          <ac:chgData name="Daniela Piana" userId="84aa08b5-05f2-4e1a-8683-e012823e335a" providerId="ADAL" clId="{68BE9AA7-3E2C-4CAF-99B3-74B815C0C325}" dt="2026-01-13T05:42:34.970" v="2231" actId="26606"/>
          <ac:spMkLst>
            <pc:docMk/>
            <pc:sldMk cId="1844198756" sldId="262"/>
            <ac:spMk id="3" creationId="{FD11CC60-4D36-3551-6998-DA3C3962A788}"/>
          </ac:spMkLst>
        </pc:spChg>
        <pc:spChg chg="add">
          <ac:chgData name="Daniela Piana" userId="84aa08b5-05f2-4e1a-8683-e012823e335a" providerId="ADAL" clId="{68BE9AA7-3E2C-4CAF-99B3-74B815C0C325}" dt="2026-01-13T05:42:34.970" v="2231" actId="26606"/>
          <ac:spMkLst>
            <pc:docMk/>
            <pc:sldMk cId="1844198756" sldId="262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34.970" v="2231" actId="26606"/>
          <ac:spMkLst>
            <pc:docMk/>
            <pc:sldMk cId="1844198756" sldId="262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34.970" v="2231" actId="26606"/>
          <ac:picMkLst>
            <pc:docMk/>
            <pc:sldMk cId="1844198756" sldId="262"/>
            <ac:picMk id="4" creationId="{6522661F-7C59-7073-436E-AA5F61B46EE0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2:40.775" v="2232" actId="26606"/>
        <pc:sldMkLst>
          <pc:docMk/>
          <pc:sldMk cId="699706029" sldId="263"/>
        </pc:sldMkLst>
        <pc:spChg chg="mod">
          <ac:chgData name="Daniela Piana" userId="84aa08b5-05f2-4e1a-8683-e012823e335a" providerId="ADAL" clId="{68BE9AA7-3E2C-4CAF-99B3-74B815C0C325}" dt="2026-01-13T05:42:40.775" v="2232" actId="26606"/>
          <ac:spMkLst>
            <pc:docMk/>
            <pc:sldMk cId="699706029" sldId="263"/>
            <ac:spMk id="2" creationId="{2FFEBC0C-9E16-30BD-4A69-1C96D4D69184}"/>
          </ac:spMkLst>
        </pc:spChg>
        <pc:spChg chg="mod">
          <ac:chgData name="Daniela Piana" userId="84aa08b5-05f2-4e1a-8683-e012823e335a" providerId="ADAL" clId="{68BE9AA7-3E2C-4CAF-99B3-74B815C0C325}" dt="2026-01-13T05:42:40.775" v="2232" actId="26606"/>
          <ac:spMkLst>
            <pc:docMk/>
            <pc:sldMk cId="699706029" sldId="263"/>
            <ac:spMk id="3" creationId="{BA8D2A46-0907-2EE2-CF10-7B150F599870}"/>
          </ac:spMkLst>
        </pc:spChg>
        <pc:spChg chg="add">
          <ac:chgData name="Daniela Piana" userId="84aa08b5-05f2-4e1a-8683-e012823e335a" providerId="ADAL" clId="{68BE9AA7-3E2C-4CAF-99B3-74B815C0C325}" dt="2026-01-13T05:42:40.775" v="2232" actId="26606"/>
          <ac:spMkLst>
            <pc:docMk/>
            <pc:sldMk cId="699706029" sldId="263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40.775" v="2232" actId="26606"/>
          <ac:spMkLst>
            <pc:docMk/>
            <pc:sldMk cId="699706029" sldId="263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40.775" v="2232" actId="26606"/>
          <ac:picMkLst>
            <pc:docMk/>
            <pc:sldMk cId="699706029" sldId="263"/>
            <ac:picMk id="4" creationId="{843A42A7-EC7D-0436-F78F-9BEDF5734BCC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2:44.389" v="2233" actId="26606"/>
        <pc:sldMkLst>
          <pc:docMk/>
          <pc:sldMk cId="1368869474" sldId="264"/>
        </pc:sldMkLst>
        <pc:spChg chg="mod">
          <ac:chgData name="Daniela Piana" userId="84aa08b5-05f2-4e1a-8683-e012823e335a" providerId="ADAL" clId="{68BE9AA7-3E2C-4CAF-99B3-74B815C0C325}" dt="2026-01-13T05:42:44.389" v="2233" actId="26606"/>
          <ac:spMkLst>
            <pc:docMk/>
            <pc:sldMk cId="1368869474" sldId="264"/>
            <ac:spMk id="2" creationId="{5E594823-9F3C-8E80-C3A8-A0CD2CD86AFF}"/>
          </ac:spMkLst>
        </pc:spChg>
        <pc:spChg chg="mod">
          <ac:chgData name="Daniela Piana" userId="84aa08b5-05f2-4e1a-8683-e012823e335a" providerId="ADAL" clId="{68BE9AA7-3E2C-4CAF-99B3-74B815C0C325}" dt="2026-01-13T05:42:44.389" v="2233" actId="26606"/>
          <ac:spMkLst>
            <pc:docMk/>
            <pc:sldMk cId="1368869474" sldId="264"/>
            <ac:spMk id="3" creationId="{E59C17E9-C703-47C4-34F0-0D397EB09A8A}"/>
          </ac:spMkLst>
        </pc:spChg>
        <pc:spChg chg="add">
          <ac:chgData name="Daniela Piana" userId="84aa08b5-05f2-4e1a-8683-e012823e335a" providerId="ADAL" clId="{68BE9AA7-3E2C-4CAF-99B3-74B815C0C325}" dt="2026-01-13T05:42:44.389" v="2233" actId="26606"/>
          <ac:spMkLst>
            <pc:docMk/>
            <pc:sldMk cId="1368869474" sldId="264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44.389" v="2233" actId="26606"/>
          <ac:spMkLst>
            <pc:docMk/>
            <pc:sldMk cId="1368869474" sldId="264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44.389" v="2233" actId="26606"/>
          <ac:picMkLst>
            <pc:docMk/>
            <pc:sldMk cId="1368869474" sldId="264"/>
            <ac:picMk id="4" creationId="{203273AB-3DEA-A765-7C74-D200E5198C8E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2:47.962" v="2234" actId="26606"/>
        <pc:sldMkLst>
          <pc:docMk/>
          <pc:sldMk cId="2846099525" sldId="265"/>
        </pc:sldMkLst>
        <pc:spChg chg="mod">
          <ac:chgData name="Daniela Piana" userId="84aa08b5-05f2-4e1a-8683-e012823e335a" providerId="ADAL" clId="{68BE9AA7-3E2C-4CAF-99B3-74B815C0C325}" dt="2026-01-13T05:42:47.962" v="2234" actId="26606"/>
          <ac:spMkLst>
            <pc:docMk/>
            <pc:sldMk cId="2846099525" sldId="265"/>
            <ac:spMk id="2" creationId="{370C9B3F-AEBE-1F1E-C54D-943EDE76B639}"/>
          </ac:spMkLst>
        </pc:spChg>
        <pc:spChg chg="mod">
          <ac:chgData name="Daniela Piana" userId="84aa08b5-05f2-4e1a-8683-e012823e335a" providerId="ADAL" clId="{68BE9AA7-3E2C-4CAF-99B3-74B815C0C325}" dt="2026-01-13T05:42:47.962" v="2234" actId="26606"/>
          <ac:spMkLst>
            <pc:docMk/>
            <pc:sldMk cId="2846099525" sldId="265"/>
            <ac:spMk id="3" creationId="{C5E904FD-D727-B99A-ABF4-28DFF2DE0357}"/>
          </ac:spMkLst>
        </pc:spChg>
        <pc:spChg chg="add">
          <ac:chgData name="Daniela Piana" userId="84aa08b5-05f2-4e1a-8683-e012823e335a" providerId="ADAL" clId="{68BE9AA7-3E2C-4CAF-99B3-74B815C0C325}" dt="2026-01-13T05:42:47.962" v="2234" actId="26606"/>
          <ac:spMkLst>
            <pc:docMk/>
            <pc:sldMk cId="2846099525" sldId="265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2:47.962" v="2234" actId="26606"/>
          <ac:spMkLst>
            <pc:docMk/>
            <pc:sldMk cId="2846099525" sldId="265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2:47.962" v="2234" actId="26606"/>
          <ac:picMkLst>
            <pc:docMk/>
            <pc:sldMk cId="2846099525" sldId="265"/>
            <ac:picMk id="4" creationId="{9C350EB0-4A4C-C22E-7392-F3512B0C8374}"/>
          </ac:picMkLst>
        </pc:picChg>
      </pc:sldChg>
      <pc:sldChg chg="modSp new del mod">
        <pc:chgData name="Daniela Piana" userId="84aa08b5-05f2-4e1a-8683-e012823e335a" providerId="ADAL" clId="{68BE9AA7-3E2C-4CAF-99B3-74B815C0C325}" dt="2026-01-13T05:40:26.058" v="2032" actId="47"/>
        <pc:sldMkLst>
          <pc:docMk/>
          <pc:sldMk cId="2475147481" sldId="266"/>
        </pc:sldMkLst>
        <pc:spChg chg="mod">
          <ac:chgData name="Daniela Piana" userId="84aa08b5-05f2-4e1a-8683-e012823e335a" providerId="ADAL" clId="{68BE9AA7-3E2C-4CAF-99B3-74B815C0C325}" dt="2026-01-13T05:20:43.164" v="578" actId="5793"/>
          <ac:spMkLst>
            <pc:docMk/>
            <pc:sldMk cId="2475147481" sldId="266"/>
            <ac:spMk id="2" creationId="{D5D62CB8-9720-7F35-532A-A19DE3D06BC2}"/>
          </ac:spMkLst>
        </pc:spChg>
        <pc:spChg chg="mod">
          <ac:chgData name="Daniela Piana" userId="84aa08b5-05f2-4e1a-8683-e012823e335a" providerId="ADAL" clId="{68BE9AA7-3E2C-4CAF-99B3-74B815C0C325}" dt="2026-01-13T05:20:45.182" v="580" actId="27636"/>
          <ac:spMkLst>
            <pc:docMk/>
            <pc:sldMk cId="2475147481" sldId="266"/>
            <ac:spMk id="3" creationId="{B913FA18-584B-7689-8403-F332D732A219}"/>
          </ac:spMkLst>
        </pc:spChg>
      </pc:sldChg>
      <pc:sldChg chg="addSp modSp new mod setBg">
        <pc:chgData name="Daniela Piana" userId="84aa08b5-05f2-4e1a-8683-e012823e335a" providerId="ADAL" clId="{68BE9AA7-3E2C-4CAF-99B3-74B815C0C325}" dt="2026-01-13T05:42:53.197" v="2235" actId="26606"/>
        <pc:sldMkLst>
          <pc:docMk/>
          <pc:sldMk cId="323781239" sldId="267"/>
        </pc:sldMkLst>
        <pc:spChg chg="mod">
          <ac:chgData name="Daniela Piana" userId="84aa08b5-05f2-4e1a-8683-e012823e335a" providerId="ADAL" clId="{68BE9AA7-3E2C-4CAF-99B3-74B815C0C325}" dt="2026-01-13T05:42:53.197" v="2235" actId="26606"/>
          <ac:spMkLst>
            <pc:docMk/>
            <pc:sldMk cId="323781239" sldId="267"/>
            <ac:spMk id="2" creationId="{41DDDCE9-BBC2-BA98-9B43-7A623F254B1B}"/>
          </ac:spMkLst>
        </pc:spChg>
        <pc:spChg chg="mod ord">
          <ac:chgData name="Daniela Piana" userId="84aa08b5-05f2-4e1a-8683-e012823e335a" providerId="ADAL" clId="{68BE9AA7-3E2C-4CAF-99B3-74B815C0C325}" dt="2026-01-13T05:42:53.197" v="2235" actId="26606"/>
          <ac:spMkLst>
            <pc:docMk/>
            <pc:sldMk cId="323781239" sldId="267"/>
            <ac:spMk id="3" creationId="{9863F604-1BC0-EB4F-55E5-A698BA917403}"/>
          </ac:spMkLst>
        </pc:spChg>
        <pc:spChg chg="add">
          <ac:chgData name="Daniela Piana" userId="84aa08b5-05f2-4e1a-8683-e012823e335a" providerId="ADAL" clId="{68BE9AA7-3E2C-4CAF-99B3-74B815C0C325}" dt="2026-01-13T05:42:53.197" v="2235" actId="26606"/>
          <ac:spMkLst>
            <pc:docMk/>
            <pc:sldMk cId="323781239" sldId="267"/>
            <ac:spMk id="11" creationId="{53B475F8-50AE-46A0-9943-B2B63183D50C}"/>
          </ac:spMkLst>
        </pc:spChg>
        <pc:spChg chg="add">
          <ac:chgData name="Daniela Piana" userId="84aa08b5-05f2-4e1a-8683-e012823e335a" providerId="ADAL" clId="{68BE9AA7-3E2C-4CAF-99B3-74B815C0C325}" dt="2026-01-13T05:42:53.197" v="2235" actId="26606"/>
          <ac:spMkLst>
            <pc:docMk/>
            <pc:sldMk cId="323781239" sldId="267"/>
            <ac:spMk id="13" creationId="{75F6FDB4-2351-48C2-A863-2364A02343C0}"/>
          </ac:spMkLst>
        </pc:spChg>
        <pc:picChg chg="add mod">
          <ac:chgData name="Daniela Piana" userId="84aa08b5-05f2-4e1a-8683-e012823e335a" providerId="ADAL" clId="{68BE9AA7-3E2C-4CAF-99B3-74B815C0C325}" dt="2026-01-13T05:42:53.197" v="2235" actId="26606"/>
          <ac:picMkLst>
            <pc:docMk/>
            <pc:sldMk cId="323781239" sldId="267"/>
            <ac:picMk id="4" creationId="{0F651EF2-FDD5-E2DE-10D0-8DD06E47C539}"/>
          </ac:picMkLst>
        </pc:picChg>
        <pc:picChg chg="add mod ord">
          <ac:chgData name="Daniela Piana" userId="84aa08b5-05f2-4e1a-8683-e012823e335a" providerId="ADAL" clId="{68BE9AA7-3E2C-4CAF-99B3-74B815C0C325}" dt="2026-01-13T05:42:53.197" v="2235" actId="26606"/>
          <ac:picMkLst>
            <pc:docMk/>
            <pc:sldMk cId="323781239" sldId="267"/>
            <ac:picMk id="5" creationId="{A29C12C6-6E6C-F055-7A83-CA27B8320D6F}"/>
          </ac:picMkLst>
        </pc:picChg>
        <pc:picChg chg="add mod">
          <ac:chgData name="Daniela Piana" userId="84aa08b5-05f2-4e1a-8683-e012823e335a" providerId="ADAL" clId="{68BE9AA7-3E2C-4CAF-99B3-74B815C0C325}" dt="2026-01-13T05:42:53.197" v="2235" actId="26606"/>
          <ac:picMkLst>
            <pc:docMk/>
            <pc:sldMk cId="323781239" sldId="267"/>
            <ac:picMk id="6" creationId="{CE8B74DD-39E9-2428-9E9E-E4FD08FADCD4}"/>
          </ac:picMkLst>
        </pc:picChg>
      </pc:sldChg>
      <pc:sldChg chg="addSp modSp new mod setBg">
        <pc:chgData name="Daniela Piana" userId="84aa08b5-05f2-4e1a-8683-e012823e335a" providerId="ADAL" clId="{68BE9AA7-3E2C-4CAF-99B3-74B815C0C325}" dt="2026-01-13T05:41:02.214" v="2036" actId="26606"/>
        <pc:sldMkLst>
          <pc:docMk/>
          <pc:sldMk cId="1890058085" sldId="268"/>
        </pc:sldMkLst>
        <pc:spChg chg="mod">
          <ac:chgData name="Daniela Piana" userId="84aa08b5-05f2-4e1a-8683-e012823e335a" providerId="ADAL" clId="{68BE9AA7-3E2C-4CAF-99B3-74B815C0C325}" dt="2026-01-13T05:41:02.214" v="2036" actId="26606"/>
          <ac:spMkLst>
            <pc:docMk/>
            <pc:sldMk cId="1890058085" sldId="268"/>
            <ac:spMk id="2" creationId="{050D5649-33CD-B000-E977-A1FD5FB219CB}"/>
          </ac:spMkLst>
        </pc:spChg>
        <pc:spChg chg="mod">
          <ac:chgData name="Daniela Piana" userId="84aa08b5-05f2-4e1a-8683-e012823e335a" providerId="ADAL" clId="{68BE9AA7-3E2C-4CAF-99B3-74B815C0C325}" dt="2026-01-13T05:41:02.214" v="2036" actId="26606"/>
          <ac:spMkLst>
            <pc:docMk/>
            <pc:sldMk cId="1890058085" sldId="268"/>
            <ac:spMk id="3" creationId="{59B808E3-77FE-348B-417D-653D985D16A4}"/>
          </ac:spMkLst>
        </pc:spChg>
        <pc:spChg chg="add">
          <ac:chgData name="Daniela Piana" userId="84aa08b5-05f2-4e1a-8683-e012823e335a" providerId="ADAL" clId="{68BE9AA7-3E2C-4CAF-99B3-74B815C0C325}" dt="2026-01-13T05:41:02.214" v="2036" actId="26606"/>
          <ac:spMkLst>
            <pc:docMk/>
            <pc:sldMk cId="1890058085" sldId="268"/>
            <ac:spMk id="9" creationId="{45D37F4E-DDB4-456B-97E0-9937730A039F}"/>
          </ac:spMkLst>
        </pc:spChg>
        <pc:spChg chg="add">
          <ac:chgData name="Daniela Piana" userId="84aa08b5-05f2-4e1a-8683-e012823e335a" providerId="ADAL" clId="{68BE9AA7-3E2C-4CAF-99B3-74B815C0C325}" dt="2026-01-13T05:41:02.214" v="2036" actId="26606"/>
          <ac:spMkLst>
            <pc:docMk/>
            <pc:sldMk cId="1890058085" sldId="268"/>
            <ac:spMk id="11" creationId="{B2DD41CD-8F47-4F56-AD12-4E2FF7696987}"/>
          </ac:spMkLst>
        </pc:spChg>
        <pc:picChg chg="add mod">
          <ac:chgData name="Daniela Piana" userId="84aa08b5-05f2-4e1a-8683-e012823e335a" providerId="ADAL" clId="{68BE9AA7-3E2C-4CAF-99B3-74B815C0C325}" dt="2026-01-13T05:41:02.214" v="2036" actId="26606"/>
          <ac:picMkLst>
            <pc:docMk/>
            <pc:sldMk cId="1890058085" sldId="268"/>
            <ac:picMk id="4" creationId="{82A090E4-8156-B427-34C4-66D4134A95DF}"/>
          </ac:picMkLst>
        </pc:picChg>
      </pc:sldChg>
      <pc:sldChg chg="addSp delSp modSp new mod setBg">
        <pc:chgData name="Daniela Piana" userId="84aa08b5-05f2-4e1a-8683-e012823e335a" providerId="ADAL" clId="{68BE9AA7-3E2C-4CAF-99B3-74B815C0C325}" dt="2026-01-13T05:43:14.626" v="2239" actId="26606"/>
        <pc:sldMkLst>
          <pc:docMk/>
          <pc:sldMk cId="740693114" sldId="269"/>
        </pc:sldMkLst>
        <pc:spChg chg="mod">
          <ac:chgData name="Daniela Piana" userId="84aa08b5-05f2-4e1a-8683-e012823e335a" providerId="ADAL" clId="{68BE9AA7-3E2C-4CAF-99B3-74B815C0C325}" dt="2026-01-13T05:41:10.524" v="2038" actId="26606"/>
          <ac:spMkLst>
            <pc:docMk/>
            <pc:sldMk cId="740693114" sldId="269"/>
            <ac:spMk id="2" creationId="{09027B30-3183-C9E4-1CF5-D47BB517C077}"/>
          </ac:spMkLst>
        </pc:spChg>
        <pc:spChg chg="mod">
          <ac:chgData name="Daniela Piana" userId="84aa08b5-05f2-4e1a-8683-e012823e335a" providerId="ADAL" clId="{68BE9AA7-3E2C-4CAF-99B3-74B815C0C325}" dt="2026-01-13T05:43:14.626" v="2239" actId="26606"/>
          <ac:spMkLst>
            <pc:docMk/>
            <pc:sldMk cId="740693114" sldId="269"/>
            <ac:spMk id="3" creationId="{C1F39052-2487-6A88-8827-46660DB7016C}"/>
          </ac:spMkLst>
        </pc:spChg>
        <pc:spChg chg="add del">
          <ac:chgData name="Daniela Piana" userId="84aa08b5-05f2-4e1a-8683-e012823e335a" providerId="ADAL" clId="{68BE9AA7-3E2C-4CAF-99B3-74B815C0C325}" dt="2026-01-13T05:43:14.626" v="2239" actId="26606"/>
          <ac:spMkLst>
            <pc:docMk/>
            <pc:sldMk cId="740693114" sldId="269"/>
            <ac:spMk id="8" creationId="{100EDD19-6802-4EC3-95CE-CFFAB042CFD6}"/>
          </ac:spMkLst>
        </pc:spChg>
        <pc:spChg chg="add del">
          <ac:chgData name="Daniela Piana" userId="84aa08b5-05f2-4e1a-8683-e012823e335a" providerId="ADAL" clId="{68BE9AA7-3E2C-4CAF-99B3-74B815C0C325}" dt="2026-01-13T05:43:14.626" v="2239" actId="26606"/>
          <ac:spMkLst>
            <pc:docMk/>
            <pc:sldMk cId="740693114" sldId="269"/>
            <ac:spMk id="10" creationId="{DB17E863-922E-4C26-BD64-E8FD41D28661}"/>
          </ac:spMkLst>
        </pc:spChg>
        <pc:spChg chg="add">
          <ac:chgData name="Daniela Piana" userId="84aa08b5-05f2-4e1a-8683-e012823e335a" providerId="ADAL" clId="{68BE9AA7-3E2C-4CAF-99B3-74B815C0C325}" dt="2026-01-13T05:43:14.626" v="2239" actId="26606"/>
          <ac:spMkLst>
            <pc:docMk/>
            <pc:sldMk cId="740693114" sldId="269"/>
            <ac:spMk id="15" creationId="{100EDD19-6802-4EC3-95CE-CFFAB042CFD6}"/>
          </ac:spMkLst>
        </pc:spChg>
        <pc:spChg chg="add">
          <ac:chgData name="Daniela Piana" userId="84aa08b5-05f2-4e1a-8683-e012823e335a" providerId="ADAL" clId="{68BE9AA7-3E2C-4CAF-99B3-74B815C0C325}" dt="2026-01-13T05:43:14.626" v="2239" actId="26606"/>
          <ac:spMkLst>
            <pc:docMk/>
            <pc:sldMk cId="740693114" sldId="269"/>
            <ac:spMk id="17" creationId="{DB17E863-922E-4C26-BD64-E8FD41D28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043CD-3887-790F-BEAE-C9879156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E4B28D-DE66-B402-7395-9131025A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72C6A8-EB4A-FC14-EF64-238B8D30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7A570E-C095-8186-9F3A-18D4AB1B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957351-47C6-50F0-AF55-A56F9809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05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3B540-8826-19AB-9650-64A9AC5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386E64-1A8E-346D-5C92-D0187E06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CD29A-FC29-994A-90A8-E069F4CB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5ECE8-85EF-10AC-1488-856B269B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F8F20B-4E73-A0EF-BCDD-82A29784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83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3DD0AF-346B-6D3E-67F9-BC80CB346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40FC9F-F311-0CAC-E1AC-8EB80F550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C69B6-83F6-7EEC-5FBE-93F96CA4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D3D4FB-B9B6-24F2-CA5E-BE85917D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55331-7B87-C7CE-8456-0084532B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2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3C1F5-F999-7D04-DD0C-712B93D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A2551-3CF7-93C1-54DA-722E94D8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55956-7166-F640-F59C-0D53A576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F35C8-F776-9AC2-996D-86CCC46B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62167F-802E-6B6C-F8AF-4232CDF5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1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B73A3-F074-54F5-5F46-963AA6B5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C61EB7-B2E7-919F-882C-20B73482B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9FF8B-AB5F-CD90-45D1-0379D2D6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3944E-2CB4-3C84-1197-57C3F868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A2C721-F01B-57F1-2C11-25D6D5D4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56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B0B46F-8F08-0A35-9B01-1256F881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04208-0E95-4D8E-6232-BC6B5F17D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05FE4D-E11B-B7E1-2CB4-1F60968E0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F9967C-48BA-7552-34E5-3CC0F966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8476AC-2C1A-5A7B-666E-10FF795E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25AC53-69C6-AEF6-F650-8ED7B85D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2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EC8B1-7A54-865C-318E-B9E69CE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D54F96-8840-789F-69EC-0C59AB2B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95667A-B033-8FBB-0A2F-E7424638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2DA5E8-F92E-BD43-F4D3-1302BF2DE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574559-1825-FB41-A04B-E315DBEDB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C864C2-CBB3-C24D-5A45-B5108EE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C07BE1-85AE-EEFA-98C1-81DD3F2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9D6096-7D2F-B643-F70C-D406C673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7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A5FF7-4807-95F0-368F-521665E2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841578-94D3-43EB-69D9-63F19836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6DF161-6CEC-E0B3-13B6-A8E4C26A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253EB9-A0F5-045C-9C5C-2D855291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72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9A825A-59D9-5BAB-C7CE-6773B6B3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27F7EF-3183-4D0D-BEEB-BCB772F5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4285BD-A173-4436-BF59-557C4DA2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86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68EC0-721D-3A47-88A1-54D54D91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D9114-2F04-96C1-4B75-A3B960C5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95C013-B08C-014A-49B0-85C9C52CE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41EAFB-ACB5-69F5-6104-385671C3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00D330-AAF2-A63E-BEFE-233B8F08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3E7184-A0AE-14B5-FC0F-39757F52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96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08D2EA-A5BE-E8E7-7473-CD181829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2B078E-097A-BD8E-AF7D-5645A3708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02FF-9EEA-639F-E673-9DC8D618E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944639-B99F-7B08-35A3-42E4B14F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98704C-0FC7-F200-5B82-1410E5C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7946C8-5F01-7D83-6FBE-59F384B2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7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BD779C-805B-5FD0-0F9B-5F18F097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13300B-9A18-3001-62E2-BC6CA209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8C805-C5CB-B0B8-52D0-BBB881B1C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FD28E-C66C-45A0-AC14-533D86AE184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EA9C1-9C20-AE96-29D4-FEAD58D6A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3EB78-E4A2-83F4-25F3-396C7DDE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47E46-D2B3-45E2-9B37-BA9591765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96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A06514-10CA-40CF-D19F-61EB35219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0051"/>
            <a:ext cx="10515600" cy="1270232"/>
          </a:xfrm>
        </p:spPr>
        <p:txBody>
          <a:bodyPr>
            <a:normAutofit/>
          </a:bodyPr>
          <a:lstStyle/>
          <a:p>
            <a:r>
              <a:rPr lang="it-IT" sz="4100"/>
              <a:t>La direzione, rischi ed opportunità, un solo principio, molteplici prassi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1B6CC2-0388-C27F-330A-A54C08034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62358"/>
            <a:ext cx="10515600" cy="647468"/>
          </a:xfrm>
        </p:spPr>
        <p:txBody>
          <a:bodyPr>
            <a:normAutofit/>
          </a:bodyPr>
          <a:lstStyle/>
          <a:p>
            <a:r>
              <a:rPr lang="it-IT" sz="2000"/>
              <a:t>Perché ciò che accade in Europa e con l’Europa ci riguarda e come possiamo declinarlo nella attività di ogni giorno </a:t>
            </a:r>
          </a:p>
        </p:txBody>
      </p:sp>
      <p:sp>
        <p:nvSpPr>
          <p:cNvPr id="1067" name="sketch line">
            <a:extLst>
              <a:ext uri="{FF2B5EF4-FFF2-40B4-BE49-F238E27FC236}">
                <a16:creationId xmlns:a16="http://schemas.microsoft.com/office/drawing/2014/main" id="{010B55F0-C448-403A-8231-AD42A7BA2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1661139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13A31A-9DC1-2BA3-2632-454E0683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r="17974" b="3"/>
          <a:stretch>
            <a:fillRect/>
          </a:stretch>
        </p:blipFill>
        <p:spPr bwMode="auto"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B81804-B52B-B065-8DA0-0C7C825D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-4" b="-4"/>
          <a:stretch>
            <a:fillRect/>
          </a:stretch>
        </p:blipFill>
        <p:spPr bwMode="auto"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594631-51BD-3106-D44B-E068DE93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27487" b="2"/>
          <a:stretch>
            <a:fillRect/>
          </a:stretch>
        </p:blipFill>
        <p:spPr bwMode="auto"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0C9B3F-AEBE-1F1E-C54D-943EDE76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Perché è importante?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904FD-D727-B99A-ABF4-28DFF2DE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700"/>
              <a:t>L’Unione europea e tutto l’ecosistema delle istituzioni della giustizia si stanno muovendo verso la </a:t>
            </a:r>
            <a:r>
              <a:rPr lang="it-IT" sz="1700" b="1"/>
              <a:t>creazione di uno spazio operativo</a:t>
            </a:r>
            <a:r>
              <a:rPr lang="it-IT" sz="1700"/>
              <a:t> all’interno del quale costruire prassi di eccellenza, metodi di garanzia, modelli di organizzazione che abbiano come target da un lato il ciclo di vita del dato e dall’altro lato il processo di apprendimento, inteso quest’ultimo a tre livelli: </a:t>
            </a:r>
          </a:p>
          <a:p>
            <a:pPr marL="0" indent="0">
              <a:buNone/>
            </a:pPr>
            <a:r>
              <a:rPr lang="it-IT" sz="1700"/>
              <a:t>	persone (magistrati, personale amministrativo, tecnici e informatici, avvocati e notai), </a:t>
            </a:r>
          </a:p>
          <a:p>
            <a:pPr marL="0" indent="0">
              <a:buNone/>
            </a:pPr>
            <a:r>
              <a:rPr lang="it-IT" sz="1700"/>
              <a:t>	organizzazione (routine, procedure, protocolli di controllo e di qualità), </a:t>
            </a:r>
          </a:p>
          <a:p>
            <a:pPr marL="0" indent="0">
              <a:buNone/>
            </a:pPr>
            <a:r>
              <a:rPr lang="it-IT" sz="1700"/>
              <a:t>	sistema (sicurezza delle piattaforme, allenamento di intelligenze generative di contenuti a partire dal portato semantico-cognitivo del dato, interoperabilità e politiche di trasparenza. </a:t>
            </a:r>
          </a:p>
          <a:p>
            <a:endParaRPr lang="it-IT" sz="17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C350EB0-4A4C-C22E-7392-F3512B0C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r="27596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DDDCE9-BBC2-BA98-9B43-7A623F25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it-IT" sz="5000"/>
              <a:t>Verso un menu di standard PoP (proof of practice)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F651EF2-FDD5-E2DE-10D0-8DD06E47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r="20480" b="-3"/>
          <a:stretch>
            <a:fillRect/>
          </a:stretch>
        </p:blipFill>
        <p:spPr bwMode="auto">
          <a:xfrm>
            <a:off x="8967269" y="261991"/>
            <a:ext cx="2356316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3F604-1BC0-EB4F-55E5-A698BA91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it-IT" sz="1700"/>
              <a:t>Quali istituzioni o stakeholder elaborano gli standard? </a:t>
            </a:r>
          </a:p>
          <a:p>
            <a:pPr lvl="1"/>
            <a:r>
              <a:rPr lang="it-IT" sz="1700"/>
              <a:t>Governativi (UK) </a:t>
            </a:r>
          </a:p>
          <a:p>
            <a:pPr lvl="1"/>
            <a:r>
              <a:rPr lang="it-IT" sz="1700"/>
              <a:t>Non governativi (think tank) o centri di ricerca indipendenti (Irlanda, Olanda) </a:t>
            </a:r>
          </a:p>
          <a:p>
            <a:pPr lvl="1"/>
            <a:r>
              <a:rPr lang="it-IT" sz="1700"/>
              <a:t>Reti associative interessate alla class action (Global Freedom Fund; Associazione europea dei consumatori) </a:t>
            </a:r>
          </a:p>
          <a:p>
            <a:r>
              <a:rPr lang="it-IT" sz="1700"/>
              <a:t>Perché? </a:t>
            </a:r>
          </a:p>
          <a:p>
            <a:pPr lvl="1"/>
            <a:r>
              <a:rPr lang="it-IT" sz="1700"/>
              <a:t>BISOGNO DI PREVEDIBILE ATTUAZIONE DI REGOLE IN FLUIDITA’</a:t>
            </a:r>
          </a:p>
          <a:p>
            <a:pPr lvl="1"/>
            <a:r>
              <a:rPr lang="it-IT" sz="1700"/>
              <a:t>VERSO LA IDENTIFICAZIONE DELLO SPAZIO CONCRETO IN CUI INTERVIENE LA PERSONA </a:t>
            </a:r>
          </a:p>
          <a:p>
            <a:pPr lvl="1"/>
            <a:r>
              <a:rPr lang="it-IT" sz="1700"/>
              <a:t>VERSO UNA VISIONE DELL’IA NON PREDITTIVA MA ADDITTIVA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8B74DD-39E9-2428-9E9E-E4FD08FA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5" b="5"/>
          <a:stretch>
            <a:fillRect/>
          </a:stretch>
        </p:blipFill>
        <p:spPr bwMode="auto">
          <a:xfrm>
            <a:off x="9215169" y="2310086"/>
            <a:ext cx="1862243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C12C6-6E6C-F055-7A83-CA27B832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18736"/>
          <a:stretch>
            <a:fillRect/>
          </a:stretch>
        </p:blipFill>
        <p:spPr bwMode="auto">
          <a:xfrm>
            <a:off x="9259216" y="4358181"/>
            <a:ext cx="1774148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0D5649-33CD-B000-E977-A1FD5FB2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/>
              <a:t>Il nodo attuativo sulla agenda delle istituzioni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B808E3-77FE-348B-417D-653D985D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1700"/>
              <a:t>Il 25 novembre 2025 la Commissione europea propone un Regolamento di semplificazione «DIGITAL OMNIBUS»</a:t>
            </a:r>
          </a:p>
          <a:p>
            <a:r>
              <a:rPr lang="it-IT" sz="1700"/>
              <a:t>«DIGITAL OMNIBUS» include essenzialmente un omnibus digitale che semplifica le norme in materia di intelligenza artificiale (IA), sicurezza informatica e dati, integrato da una strategia per l'Unione dei dati volta a sbloccare dati di alta qualità per l'IA e da portafogli aziendali europei che offriranno alle aziende un'unica identità digitale per semplificare la burocrazia e semplificare notevolmente le attività commerciali negli Stati membri dell'UE.</a:t>
            </a:r>
          </a:p>
          <a:p>
            <a:r>
              <a:rPr lang="it-IT" sz="1700"/>
              <a:t>«DIGITAL OMNIBUS» mira a facilitare la conformità con gli sforzi di semplificazione, che si stima </a:t>
            </a:r>
            <a:r>
              <a:rPr lang="it-IT" sz="1700" b="1">
                <a:highlight>
                  <a:srgbClr val="FFFF00"/>
                </a:highlight>
              </a:rPr>
              <a:t>consentiranno di risparmiare fino a 5 miliardi di euro in costi amministrativi entro il 2029. Inoltre, i portafogli aziendali europei potrebbero generare ulteriori 150 miliardi di euro di risparmi per le imprese ogni anno.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A090E4-8156-B427-34C4-66D4134A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5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9F97F1-C512-B60B-9326-B483D5F7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Nel frattempo la direzione è tracciata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4AB8C7-D079-0EBF-07E4-306069CB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it-IT" sz="1700"/>
              <a:t>nel settore della cooperazione giudiziaria in materia civile e penale il sistema e-CODEX si ritiene debba assicurare un adeguato scambio di informazioni giudiziarie attraverso servizi sicuri. </a:t>
            </a:r>
          </a:p>
          <a:p>
            <a:pPr marL="514350" indent="-514350">
              <a:buAutoNum type="arabicPeriod"/>
            </a:pPr>
            <a:r>
              <a:rPr lang="it-IT" sz="1700"/>
              <a:t>I regolamenti sulla notificazione o comunicazione degli atti e sull'assunzione delle prove istituiscono un quadro giuridico per la digitalizzazione di questi due strumenti di cooperazione giudiziaria in </a:t>
            </a:r>
            <a:r>
              <a:rPr lang="it-IT" sz="1700" b="1"/>
              <a:t>materia civile e commerciale</a:t>
            </a:r>
            <a:r>
              <a:rPr lang="it-IT" sz="1700"/>
              <a:t> nell'ambito del quale l'uso del sistema informatico decentrato con punti di accesso interoperabili basati su e-CODEX per le comunicazioni pertinenti sarà obbligatorio a partire da maggio 2025. </a:t>
            </a:r>
          </a:p>
          <a:p>
            <a:pPr marL="514350" indent="-514350">
              <a:buAutoNum type="arabicPeriod"/>
            </a:pPr>
            <a:r>
              <a:rPr lang="it-IT" sz="1700"/>
              <a:t>Il </a:t>
            </a:r>
            <a:r>
              <a:rPr lang="it-IT" sz="1700" b="1"/>
              <a:t>regolamento sulle prove elettroniche ( è un ulteriore strumento di cooperazione per la digitalizzazione della comunicazione in materia penale.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FF3A0C-3810-BFAF-3A4A-580AF1C4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r="1809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4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27B30-3183-C9E4-1CF5-D47BB517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000"/>
              <a:t>Chi deve creare le condizioni operative?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39052-2487-6A88-8827-46660DB7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 dirty="0"/>
              <a:t>L'attuazione di tali atti giuridici sarà la priorità assoluta per il periodo oggetto della strategia europea </a:t>
            </a:r>
            <a:r>
              <a:rPr lang="it-IT" sz="2200" b="1" dirty="0"/>
              <a:t>Digital Justice @2030 (18 dicembre 2025). </a:t>
            </a:r>
          </a:p>
          <a:p>
            <a:r>
              <a:rPr lang="it-IT" sz="2200" dirty="0"/>
              <a:t>Gli atti di esecuzione concernenti i 24 strumenti giuridici contemplati dal pacchetto sulla digitalizzazione dovranno essere discussi in seno a comitati con i rappresentanti degli Stati membri. </a:t>
            </a:r>
          </a:p>
          <a:p>
            <a:r>
              <a:rPr lang="it-IT" sz="2200" b="1" dirty="0">
                <a:highlight>
                  <a:srgbClr val="FFFF00"/>
                </a:highlight>
              </a:rPr>
              <a:t>Il sistema informatico decentrato per tali strumenti dovrà essere realizzato attraverso punti di accesso nazionali, connettendo le istanze del software di implementazione di riferimento e/o le soluzioni nazionali. </a:t>
            </a:r>
          </a:p>
          <a:p>
            <a:r>
              <a:rPr lang="it-IT" sz="2200" b="1">
                <a:highlight>
                  <a:srgbClr val="00FFFF"/>
                </a:highlight>
              </a:rPr>
              <a:t>Flagship</a:t>
            </a:r>
            <a:r>
              <a:rPr lang="it-IT" sz="2200" b="1" dirty="0">
                <a:highlight>
                  <a:srgbClr val="00FFFF"/>
                </a:highlight>
              </a:rPr>
              <a:t> di finanziamento a progettualità che provengono da attori nazionali istituzionali aventi competenza in materia di formazione cultura della rule of </a:t>
            </a:r>
            <a:r>
              <a:rPr lang="it-IT" sz="2200" b="1">
                <a:highlight>
                  <a:srgbClr val="00FFFF"/>
                </a:highlight>
              </a:rPr>
              <a:t>law</a:t>
            </a:r>
            <a:r>
              <a:rPr lang="it-IT" sz="2200" b="1" dirty="0">
                <a:highlight>
                  <a:srgbClr val="00FFFF"/>
                </a:highlight>
              </a:rPr>
              <a:t> e della digitalizzazione 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4069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4333C4-BCF6-CDF9-A9E2-8D000093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/>
              <a:t>Il potenziale/rischio di (dis)eguale trattamento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625EA0-461C-4277-389E-7245861F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2200"/>
              <a:t>Dal Regolamento alle prassi </a:t>
            </a:r>
          </a:p>
          <a:p>
            <a:r>
              <a:rPr lang="it-IT" sz="2200"/>
              <a:t>La centralità degli attori non solo della giurisdizione ma anche per la giurisdizione </a:t>
            </a:r>
          </a:p>
          <a:p>
            <a:r>
              <a:rPr lang="it-IT" sz="2200"/>
              <a:t>Se è il ciclo di vita del dato e dell’IA che sono al centro della governance allora le funzioni cardine sono </a:t>
            </a:r>
          </a:p>
          <a:p>
            <a:pPr lvl="1"/>
            <a:r>
              <a:rPr lang="it-IT" sz="2200"/>
              <a:t>Ciclo di vita del dato </a:t>
            </a:r>
          </a:p>
          <a:p>
            <a:pPr lvl="1"/>
            <a:r>
              <a:rPr lang="it-IT" sz="2200"/>
              <a:t>Monitoraggio </a:t>
            </a:r>
          </a:p>
          <a:p>
            <a:pPr lvl="1"/>
            <a:r>
              <a:rPr lang="it-IT" sz="2200"/>
              <a:t>Correzione e revisione </a:t>
            </a:r>
          </a:p>
          <a:p>
            <a:pPr lvl="1"/>
            <a:r>
              <a:rPr lang="it-IT" sz="2200"/>
              <a:t>Competenze di agire in una forma di IA agentica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65893C7-4BE2-D643-CAA5-E05D8F6C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r="27596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909746-77EB-2E46-4226-10BC5B19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La strategia eurpea DIGITAL JUSTICE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5A3A36-5B95-C5B3-45E8-86C222A4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Il 2025 si chiude con l’adozione da parte della Commissione europea della Strategia europea di giustizia digitale (C2025/437). </a:t>
            </a:r>
          </a:p>
          <a:p>
            <a:pPr marL="0" indent="0">
              <a:buNone/>
            </a:pPr>
            <a:r>
              <a:rPr lang="it-IT" sz="2200"/>
              <a:t>Essa rappresenta il punto di raccordo fra il Regolamento europeo che stabilisce regole armonizzate sull’intelligenza artificiale (2024/1689), il Regolamento europeo relativo a un mercato unico dei servizi digitali (2022/2065), il Regolamento Data Act (2023/2854, in materia di norme armonizzate sull’accesso e l’uso dei dati.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1B160F-B6C2-15BC-2771-481C638B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5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2C71F0-550B-5FF0-1D97-36E39B1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Obiettivi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1CC60-4D36-3551-6998-DA3C3962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lvl="0"/>
            <a:r>
              <a:rPr lang="it-IT" sz="2200"/>
              <a:t>Obiettivi: </a:t>
            </a:r>
          </a:p>
          <a:p>
            <a:pPr lvl="1"/>
            <a:r>
              <a:rPr lang="it-IT" sz="2200"/>
              <a:t>identificare gli obiettivi strategici e operativi e i principi che dovrebbero essere rispettati nell'attuazione di questo processo di trasformazione digitale, </a:t>
            </a:r>
          </a:p>
          <a:p>
            <a:pPr lvl="1"/>
            <a:r>
              <a:rPr lang="it-IT" sz="2200"/>
              <a:t>mettere in atto misure organizzative e metodologiche, a individuare i principali fattori abilitanti per facilitare e promuovere la digitalizzazione </a:t>
            </a:r>
          </a:p>
          <a:p>
            <a:pPr lvl="1"/>
            <a:r>
              <a:rPr lang="it-IT" sz="2200"/>
              <a:t>promuovere meccanismi per agevolare il coordinamento e il monitoraggio dei progressi delle iniziative di e-Justice. </a:t>
            </a:r>
          </a:p>
          <a:p>
            <a:pPr marL="0" indent="0">
              <a:buNone/>
            </a:pPr>
            <a:endParaRPr lang="it-IT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22661F-7C59-7073-436E-AA5F61B4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r="1809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9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EBC0C-9E16-30BD-4A69-1C96D4D6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Strumenti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8D2A46-0907-2EE2-CF10-7B150F59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lvl="0"/>
            <a:r>
              <a:rPr lang="it-IT" sz="2200"/>
              <a:t>Strumenti. </a:t>
            </a:r>
          </a:p>
          <a:p>
            <a:pPr lvl="1"/>
            <a:r>
              <a:rPr lang="it-IT" sz="2200"/>
              <a:t>empowerment digitale </a:t>
            </a:r>
          </a:p>
          <a:p>
            <a:pPr lvl="1"/>
            <a:r>
              <a:rPr lang="it-IT" sz="2200"/>
              <a:t>sviluppo delle capacità degli utenti. </a:t>
            </a:r>
          </a:p>
          <a:p>
            <a:pPr lvl="1"/>
            <a:r>
              <a:rPr lang="it-IT" sz="2200"/>
              <a:t>formazione dei professionisti della giustizia. </a:t>
            </a:r>
          </a:p>
          <a:p>
            <a:pPr lvl="1"/>
            <a:r>
              <a:rPr lang="it-IT" sz="2200"/>
              <a:t>promuovere l'uso di strumenti e risorse digitali tra i professionisti della giustizia </a:t>
            </a:r>
          </a:p>
          <a:p>
            <a:pPr lvl="1"/>
            <a:r>
              <a:rPr lang="it-IT" sz="2200"/>
              <a:t>Ogni servizio di e-Justice dovrebbe essere implementato e gestito in modo sostenibile, il che significa che il suo </a:t>
            </a:r>
            <a:r>
              <a:rPr lang="it-IT" sz="2200" b="1"/>
              <a:t>impatto economico, ambientale e sociale</a:t>
            </a:r>
            <a:r>
              <a:rPr lang="it-IT" sz="2200"/>
              <a:t> possa essere previsto e mantenuto nel lungo periodo.</a:t>
            </a:r>
          </a:p>
          <a:p>
            <a:endParaRPr lang="it-IT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3A42A7-EC7D-0436-F78F-9BEDF573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r="1809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0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594823-9F3C-8E80-C3A8-A0CD2CD8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Metodo di lavoro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C17E9-C703-47C4-34F0-0D397EB0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lvl="0"/>
            <a:r>
              <a:rPr lang="it-IT" sz="2200"/>
              <a:t>Metodi di lavoro. </a:t>
            </a:r>
          </a:p>
          <a:p>
            <a:pPr lvl="1"/>
            <a:r>
              <a:rPr lang="it-IT" sz="2200"/>
              <a:t>migliorare la fornitura dei servizi di giustizia al pubblico al fine di facilitare il diritto a una protezione giurisdizionale efficace. </a:t>
            </a:r>
          </a:p>
          <a:p>
            <a:pPr lvl="1"/>
            <a:r>
              <a:rPr lang="it-IT" sz="2200"/>
              <a:t>migliorare l'accesso alla giustizia digitale </a:t>
            </a:r>
          </a:p>
          <a:p>
            <a:pPr lvl="1"/>
            <a:r>
              <a:rPr lang="it-IT" sz="2200"/>
              <a:t>potenziare la cooperazione giudiziaria digitale </a:t>
            </a:r>
          </a:p>
          <a:p>
            <a:pPr lvl="1"/>
            <a:r>
              <a:rPr lang="it-IT" sz="2200"/>
              <a:t>promuovere una giustizia digitale innovativa. </a:t>
            </a:r>
          </a:p>
          <a:p>
            <a:endParaRPr lang="it-IT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3273AB-3DEA-A765-7C74-D200E519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5" r="1809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69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927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La direzione, rischi ed opportunità, un solo principio, molteplici prassi</vt:lpstr>
      <vt:lpstr>Il nodo attuativo sulla agenda delle istituzioni </vt:lpstr>
      <vt:lpstr>Nel frattempo la direzione è tracciata</vt:lpstr>
      <vt:lpstr>Chi deve creare le condizioni operative? </vt:lpstr>
      <vt:lpstr>Il potenziale/rischio di (dis)eguale trattamento </vt:lpstr>
      <vt:lpstr>La strategia eurpea DIGITAL JUSTICE </vt:lpstr>
      <vt:lpstr>Obiettivi </vt:lpstr>
      <vt:lpstr>Strumenti </vt:lpstr>
      <vt:lpstr>Metodo di lavoro </vt:lpstr>
      <vt:lpstr>Perché è importante? </vt:lpstr>
      <vt:lpstr>Verso un menu di standard PoP (proof of practice)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Piana</dc:creator>
  <cp:lastModifiedBy>Daniela Piana</cp:lastModifiedBy>
  <cp:revision>1</cp:revision>
  <dcterms:created xsi:type="dcterms:W3CDTF">2026-01-12T19:27:06Z</dcterms:created>
  <dcterms:modified xsi:type="dcterms:W3CDTF">2026-01-13T05:43:20Z</dcterms:modified>
</cp:coreProperties>
</file>